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56_60FFA598.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3"/>
  </p:notesMasterIdLst>
  <p:handoutMasterIdLst>
    <p:handoutMasterId r:id="rId14"/>
  </p:handoutMasterIdLst>
  <p:sldIdLst>
    <p:sldId id="333" r:id="rId6"/>
    <p:sldId id="1135" r:id="rId7"/>
    <p:sldId id="1133" r:id="rId8"/>
    <p:sldId id="330" r:id="rId9"/>
    <p:sldId id="342" r:id="rId10"/>
    <p:sldId id="341" r:id="rId11"/>
    <p:sldId id="1137" r:id="rId12"/>
  </p:sldIdLst>
  <p:sldSz cx="9144000" cy="6858000" type="screen4x3"/>
  <p:notesSz cx="6980238"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663931-8896-5B40-85E0-E1224730F8B1}">
          <p14:sldIdLst>
            <p14:sldId id="333"/>
            <p14:sldId id="1135"/>
            <p14:sldId id="1133"/>
            <p14:sldId id="330"/>
            <p14:sldId id="342"/>
            <p14:sldId id="341"/>
            <p14:sldId id="1137"/>
          </p14:sldIdLst>
        </p14:section>
      </p14:sectionLst>
    </p:ext>
    <p:ext uri="{EFAFB233-063F-42B5-8137-9DF3F51BA10A}">
      <p15:sldGuideLst xmlns:p15="http://schemas.microsoft.com/office/powerpoint/2012/main">
        <p15:guide id="1" orient="horz" pos="792">
          <p15:clr>
            <a:srgbClr val="A4A3A4"/>
          </p15:clr>
        </p15:guide>
        <p15:guide id="2" orient="horz" pos="104">
          <p15:clr>
            <a:srgbClr val="A4A3A4"/>
          </p15:clr>
        </p15:guide>
        <p15:guide id="3" pos="5646">
          <p15:clr>
            <a:srgbClr val="A4A3A4"/>
          </p15:clr>
        </p15:guide>
        <p15:guide id="4" pos="102">
          <p15:clr>
            <a:srgbClr val="A4A3A4"/>
          </p15:clr>
        </p15:guide>
      </p15:sldGuideLst>
    </p:ext>
    <p:ext uri="{2D200454-40CA-4A62-9FC3-DE9A4176ACB9}">
      <p15:notesGuideLst xmlns:p15="http://schemas.microsoft.com/office/powerpoint/2012/main">
        <p15:guide id="1" orient="horz" pos="2880">
          <p15:clr>
            <a:srgbClr val="A4A3A4"/>
          </p15:clr>
        </p15:guide>
        <p15:guide id="2" pos="219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DE5132-9720-B468-D7A1-6C60845BE550}" name="Jillian L. Mostal" initials="JM" userId="S::p00076905@browardschools.com::e326f6d2-9ac2-4a1e-b7b0-3e843c7d3f74" providerId="AD"/>
  <p188:author id="{AB5D7F37-B53E-FA8F-27EA-3446DA1DF129}" name="Ascellia M. Arenas" initials="AA" userId="S::p00083143@browardschools.com::2db94ffe-31d1-4e7a-a9a9-3b7d9935115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CDCEC9"/>
    <a:srgbClr val="AD5538"/>
    <a:srgbClr val="3571A2"/>
    <a:srgbClr val="376E38"/>
    <a:srgbClr val="0095D3"/>
    <a:srgbClr val="00A278"/>
    <a:srgbClr val="6A2C91"/>
    <a:srgbClr val="C7E1F5"/>
    <a:srgbClr val="D5D1C9"/>
    <a:srgbClr val="F15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C8D64F-C6A3-0CD4-AB76-857B8EEB35B1}" v="2" dt="2025-01-13T15:07:55.224"/>
    <p1510:client id="{AE964454-A1A9-500A-B632-A4ED61B0220A}" v="617" dt="2025-01-13T15:39:16.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92"/>
        <p:guide orient="horz" pos="104"/>
        <p:guide pos="5646"/>
        <p:guide pos="102"/>
      </p:guideLst>
    </p:cSldViewPr>
  </p:slideViewPr>
  <p:notesViewPr>
    <p:cSldViewPr snapToGrid="0">
      <p:cViewPr>
        <p:scale>
          <a:sx n="1" d="2"/>
          <a:sy n="1" d="2"/>
        </p:scale>
        <p:origin x="0" y="0"/>
      </p:cViewPr>
      <p:guideLst>
        <p:guide orient="horz" pos="2880"/>
        <p:guide pos="219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cellia M. Arenas" userId="S::p00083143@browardschools.com::2db94ffe-31d1-4e7a-a9a9-3b7d99351155" providerId="AD" clId="Web-{AE964454-A1A9-500A-B632-A4ED61B0220A}"/>
    <pc:docChg chg="addSld delSld modSld sldOrd modSection">
      <pc:chgData name="Ascellia M. Arenas" userId="S::p00083143@browardschools.com::2db94ffe-31d1-4e7a-a9a9-3b7d99351155" providerId="AD" clId="Web-{AE964454-A1A9-500A-B632-A4ED61B0220A}" dt="2025-01-13T15:39:16.678" v="375" actId="1076"/>
      <pc:docMkLst>
        <pc:docMk/>
      </pc:docMkLst>
      <pc:sldChg chg="del">
        <pc:chgData name="Ascellia M. Arenas" userId="S::p00083143@browardschools.com::2db94ffe-31d1-4e7a-a9a9-3b7d99351155" providerId="AD" clId="Web-{AE964454-A1A9-500A-B632-A4ED61B0220A}" dt="2025-01-13T15:11:15.424" v="23"/>
        <pc:sldMkLst>
          <pc:docMk/>
          <pc:sldMk cId="2536564587" sldId="326"/>
        </pc:sldMkLst>
      </pc:sldChg>
      <pc:sldChg chg="del">
        <pc:chgData name="Ascellia M. Arenas" userId="S::p00083143@browardschools.com::2db94ffe-31d1-4e7a-a9a9-3b7d99351155" providerId="AD" clId="Web-{AE964454-A1A9-500A-B632-A4ED61B0220A}" dt="2025-01-13T15:11:14.033" v="22"/>
        <pc:sldMkLst>
          <pc:docMk/>
          <pc:sldMk cId="777423547" sldId="327"/>
        </pc:sldMkLst>
      </pc:sldChg>
      <pc:sldChg chg="del">
        <pc:chgData name="Ascellia M. Arenas" userId="S::p00083143@browardschools.com::2db94ffe-31d1-4e7a-a9a9-3b7d99351155" providerId="AD" clId="Web-{AE964454-A1A9-500A-B632-A4ED61B0220A}" dt="2025-01-13T15:32:28.536" v="321"/>
        <pc:sldMkLst>
          <pc:docMk/>
          <pc:sldMk cId="1855833166" sldId="328"/>
        </pc:sldMkLst>
      </pc:sldChg>
      <pc:sldChg chg="modSp">
        <pc:chgData name="Ascellia M. Arenas" userId="S::p00083143@browardschools.com::2db94ffe-31d1-4e7a-a9a9-3b7d99351155" providerId="AD" clId="Web-{AE964454-A1A9-500A-B632-A4ED61B0220A}" dt="2025-01-13T15:25:12.176" v="132" actId="1076"/>
        <pc:sldMkLst>
          <pc:docMk/>
          <pc:sldMk cId="3751879264" sldId="330"/>
        </pc:sldMkLst>
        <pc:spChg chg="mod">
          <ac:chgData name="Ascellia M. Arenas" userId="S::p00083143@browardschools.com::2db94ffe-31d1-4e7a-a9a9-3b7d99351155" providerId="AD" clId="Web-{AE964454-A1A9-500A-B632-A4ED61B0220A}" dt="2025-01-13T15:24:58.785" v="126" actId="20577"/>
          <ac:spMkLst>
            <pc:docMk/>
            <pc:sldMk cId="3751879264" sldId="330"/>
            <ac:spMk id="5" creationId="{BA94226F-6BCB-EC41-9495-9AED71242F0C}"/>
          </ac:spMkLst>
        </pc:spChg>
        <pc:spChg chg="mod">
          <ac:chgData name="Ascellia M. Arenas" userId="S::p00083143@browardschools.com::2db94ffe-31d1-4e7a-a9a9-3b7d99351155" providerId="AD" clId="Web-{AE964454-A1A9-500A-B632-A4ED61B0220A}" dt="2025-01-13T15:25:08.754" v="131" actId="20577"/>
          <ac:spMkLst>
            <pc:docMk/>
            <pc:sldMk cId="3751879264" sldId="330"/>
            <ac:spMk id="14" creationId="{39F47A6B-A4CD-02C5-56E4-529A10BC9B55}"/>
          </ac:spMkLst>
        </pc:spChg>
        <pc:picChg chg="mod">
          <ac:chgData name="Ascellia M. Arenas" userId="S::p00083143@browardschools.com::2db94ffe-31d1-4e7a-a9a9-3b7d99351155" providerId="AD" clId="Web-{AE964454-A1A9-500A-B632-A4ED61B0220A}" dt="2025-01-13T15:25:12.176" v="132" actId="1076"/>
          <ac:picMkLst>
            <pc:docMk/>
            <pc:sldMk cId="3751879264" sldId="330"/>
            <ac:picMk id="7" creationId="{265639F4-BF04-0E0A-12EA-6395F46D8DDB}"/>
          </ac:picMkLst>
        </pc:picChg>
      </pc:sldChg>
      <pc:sldChg chg="addSp modSp">
        <pc:chgData name="Ascellia M. Arenas" userId="S::p00083143@browardschools.com::2db94ffe-31d1-4e7a-a9a9-3b7d99351155" providerId="AD" clId="Web-{AE964454-A1A9-500A-B632-A4ED61B0220A}" dt="2025-01-13T15:39:16.678" v="375" actId="1076"/>
        <pc:sldMkLst>
          <pc:docMk/>
          <pc:sldMk cId="1883939415" sldId="333"/>
        </pc:sldMkLst>
        <pc:spChg chg="add mod">
          <ac:chgData name="Ascellia M. Arenas" userId="S::p00083143@browardschools.com::2db94ffe-31d1-4e7a-a9a9-3b7d99351155" providerId="AD" clId="Web-{AE964454-A1A9-500A-B632-A4ED61B0220A}" dt="2025-01-13T15:39:16.678" v="375" actId="1076"/>
          <ac:spMkLst>
            <pc:docMk/>
            <pc:sldMk cId="1883939415" sldId="333"/>
            <ac:spMk id="2" creationId="{5B4151C5-9739-A175-C5E8-51949F4DAEDA}"/>
          </ac:spMkLst>
        </pc:spChg>
        <pc:spChg chg="mod">
          <ac:chgData name="Ascellia M. Arenas" userId="S::p00083143@browardschools.com::2db94ffe-31d1-4e7a-a9a9-3b7d99351155" providerId="AD" clId="Web-{AE964454-A1A9-500A-B632-A4ED61B0220A}" dt="2025-01-13T15:38:08.568" v="370" actId="1076"/>
          <ac:spMkLst>
            <pc:docMk/>
            <pc:sldMk cId="1883939415" sldId="333"/>
            <ac:spMk id="5" creationId="{42EC17CD-05A4-8B41-B7D2-3F4CE3937229}"/>
          </ac:spMkLst>
        </pc:spChg>
        <pc:spChg chg="mod">
          <ac:chgData name="Ascellia M. Arenas" userId="S::p00083143@browardschools.com::2db94ffe-31d1-4e7a-a9a9-3b7d99351155" providerId="AD" clId="Web-{AE964454-A1A9-500A-B632-A4ED61B0220A}" dt="2025-01-13T15:39:12.849" v="374" actId="1076"/>
          <ac:spMkLst>
            <pc:docMk/>
            <pc:sldMk cId="1883939415" sldId="333"/>
            <ac:spMk id="33" creationId="{21E285F1-C669-014C-A7AB-798BB89B63B3}"/>
          </ac:spMkLst>
        </pc:spChg>
      </pc:sldChg>
      <pc:sldChg chg="del ord">
        <pc:chgData name="Ascellia M. Arenas" userId="S::p00083143@browardschools.com::2db94ffe-31d1-4e7a-a9a9-3b7d99351155" providerId="AD" clId="Web-{AE964454-A1A9-500A-B632-A4ED61B0220A}" dt="2025-01-13T15:11:04.455" v="20"/>
        <pc:sldMkLst>
          <pc:docMk/>
          <pc:sldMk cId="144245747" sldId="337"/>
        </pc:sldMkLst>
      </pc:sldChg>
      <pc:sldChg chg="del">
        <pc:chgData name="Ascellia M. Arenas" userId="S::p00083143@browardschools.com::2db94ffe-31d1-4e7a-a9a9-3b7d99351155" providerId="AD" clId="Web-{AE964454-A1A9-500A-B632-A4ED61B0220A}" dt="2025-01-13T15:11:27.221" v="26"/>
        <pc:sldMkLst>
          <pc:docMk/>
          <pc:sldMk cId="2091039221" sldId="338"/>
        </pc:sldMkLst>
      </pc:sldChg>
      <pc:sldChg chg="del ord">
        <pc:chgData name="Ascellia M. Arenas" userId="S::p00083143@browardschools.com::2db94ffe-31d1-4e7a-a9a9-3b7d99351155" providerId="AD" clId="Web-{AE964454-A1A9-500A-B632-A4ED61B0220A}" dt="2025-01-13T15:11:11.096" v="21"/>
        <pc:sldMkLst>
          <pc:docMk/>
          <pc:sldMk cId="184145744" sldId="339"/>
        </pc:sldMkLst>
      </pc:sldChg>
      <pc:sldChg chg="addSp delSp modSp del ord">
        <pc:chgData name="Ascellia M. Arenas" userId="S::p00083143@browardschools.com::2db94ffe-31d1-4e7a-a9a9-3b7d99351155" providerId="AD" clId="Web-{AE964454-A1A9-500A-B632-A4ED61B0220A}" dt="2025-01-13T15:35:18.083" v="332"/>
        <pc:sldMkLst>
          <pc:docMk/>
          <pc:sldMk cId="747806064" sldId="340"/>
        </pc:sldMkLst>
        <pc:spChg chg="del mod">
          <ac:chgData name="Ascellia M. Arenas" userId="S::p00083143@browardschools.com::2db94ffe-31d1-4e7a-a9a9-3b7d99351155" providerId="AD" clId="Web-{AE964454-A1A9-500A-B632-A4ED61B0220A}" dt="2025-01-13T15:26:18.192" v="140"/>
          <ac:spMkLst>
            <pc:docMk/>
            <pc:sldMk cId="747806064" sldId="340"/>
            <ac:spMk id="2" creationId="{00000000-0000-0000-0000-000000000000}"/>
          </ac:spMkLst>
        </pc:spChg>
        <pc:spChg chg="add del mod">
          <ac:chgData name="Ascellia M. Arenas" userId="S::p00083143@browardschools.com::2db94ffe-31d1-4e7a-a9a9-3b7d99351155" providerId="AD" clId="Web-{AE964454-A1A9-500A-B632-A4ED61B0220A}" dt="2025-01-13T15:26:47.457" v="145"/>
          <ac:spMkLst>
            <pc:docMk/>
            <pc:sldMk cId="747806064" sldId="340"/>
            <ac:spMk id="4" creationId="{E66CF10D-ABD2-1E6D-A15C-5C20B911678E}"/>
          </ac:spMkLst>
        </pc:spChg>
        <pc:spChg chg="mod">
          <ac:chgData name="Ascellia M. Arenas" userId="S::p00083143@browardschools.com::2db94ffe-31d1-4e7a-a9a9-3b7d99351155" providerId="AD" clId="Web-{AE964454-A1A9-500A-B632-A4ED61B0220A}" dt="2025-01-13T15:32:11.270" v="320" actId="1076"/>
          <ac:spMkLst>
            <pc:docMk/>
            <pc:sldMk cId="747806064" sldId="340"/>
            <ac:spMk id="6" creationId="{00000000-0000-0000-0000-000000000000}"/>
          </ac:spMkLst>
        </pc:spChg>
        <pc:spChg chg="add mod">
          <ac:chgData name="Ascellia M. Arenas" userId="S::p00083143@browardschools.com::2db94ffe-31d1-4e7a-a9a9-3b7d99351155" providerId="AD" clId="Web-{AE964454-A1A9-500A-B632-A4ED61B0220A}" dt="2025-01-13T15:26:44.785" v="144" actId="1076"/>
          <ac:spMkLst>
            <pc:docMk/>
            <pc:sldMk cId="747806064" sldId="340"/>
            <ac:spMk id="7" creationId="{B404C7A1-B23E-F17B-FA2A-68D510E7A3E6}"/>
          </ac:spMkLst>
        </pc:spChg>
        <pc:grpChg chg="mod">
          <ac:chgData name="Ascellia M. Arenas" userId="S::p00083143@browardschools.com::2db94ffe-31d1-4e7a-a9a9-3b7d99351155" providerId="AD" clId="Web-{AE964454-A1A9-500A-B632-A4ED61B0220A}" dt="2025-01-13T15:26:21.348" v="141" actId="1076"/>
          <ac:grpSpMkLst>
            <pc:docMk/>
            <pc:sldMk cId="747806064" sldId="340"/>
            <ac:grpSpMk id="26" creationId="{00000000-0000-0000-0000-000000000000}"/>
          </ac:grpSpMkLst>
        </pc:grpChg>
      </pc:sldChg>
      <pc:sldChg chg="delSp modSp ord">
        <pc:chgData name="Ascellia M. Arenas" userId="S::p00083143@browardschools.com::2db94ffe-31d1-4e7a-a9a9-3b7d99351155" providerId="AD" clId="Web-{AE964454-A1A9-500A-B632-A4ED61B0220A}" dt="2025-01-13T15:36:53.365" v="335"/>
        <pc:sldMkLst>
          <pc:docMk/>
          <pc:sldMk cId="4050829796" sldId="341"/>
        </pc:sldMkLst>
        <pc:spChg chg="mod">
          <ac:chgData name="Ascellia M. Arenas" userId="S::p00083143@browardschools.com::2db94ffe-31d1-4e7a-a9a9-3b7d99351155" providerId="AD" clId="Web-{AE964454-A1A9-500A-B632-A4ED61B0220A}" dt="2025-01-13T15:32:34.224" v="322" actId="1076"/>
          <ac:spMkLst>
            <pc:docMk/>
            <pc:sldMk cId="4050829796" sldId="341"/>
            <ac:spMk id="4" creationId="{4D530628-071E-8B99-15E2-E2A1E41C8990}"/>
          </ac:spMkLst>
        </pc:spChg>
        <pc:picChg chg="del">
          <ac:chgData name="Ascellia M. Arenas" userId="S::p00083143@browardschools.com::2db94ffe-31d1-4e7a-a9a9-3b7d99351155" providerId="AD" clId="Web-{AE964454-A1A9-500A-B632-A4ED61B0220A}" dt="2025-01-13T15:15:29.815" v="28"/>
          <ac:picMkLst>
            <pc:docMk/>
            <pc:sldMk cId="4050829796" sldId="341"/>
            <ac:picMk id="5" creationId="{DB448F1B-5BEC-C326-A136-043D6978C5F2}"/>
          </ac:picMkLst>
        </pc:picChg>
      </pc:sldChg>
      <pc:sldChg chg="add">
        <pc:chgData name="Ascellia M. Arenas" userId="S::p00083143@browardschools.com::2db94ffe-31d1-4e7a-a9a9-3b7d99351155" providerId="AD" clId="Web-{AE964454-A1A9-500A-B632-A4ED61B0220A}" dt="2025-01-13T15:34:28.161" v="328"/>
        <pc:sldMkLst>
          <pc:docMk/>
          <pc:sldMk cId="1627366808" sldId="342"/>
        </pc:sldMkLst>
      </pc:sldChg>
      <pc:sldChg chg="addSp ord">
        <pc:chgData name="Ascellia M. Arenas" userId="S::p00083143@browardschools.com::2db94ffe-31d1-4e7a-a9a9-3b7d99351155" providerId="AD" clId="Web-{AE964454-A1A9-500A-B632-A4ED61B0220A}" dt="2025-01-13T15:38:40.349" v="372"/>
        <pc:sldMkLst>
          <pc:docMk/>
          <pc:sldMk cId="0" sldId="1133"/>
        </pc:sldMkLst>
        <pc:spChg chg="add">
          <ac:chgData name="Ascellia M. Arenas" userId="S::p00083143@browardschools.com::2db94ffe-31d1-4e7a-a9a9-3b7d99351155" providerId="AD" clId="Web-{AE964454-A1A9-500A-B632-A4ED61B0220A}" dt="2025-01-13T15:38:40.349" v="372"/>
          <ac:spMkLst>
            <pc:docMk/>
            <pc:sldMk cId="0" sldId="1133"/>
            <ac:spMk id="4" creationId="{98F883ED-59D1-7750-B7FA-A0B0EB92F280}"/>
          </ac:spMkLst>
        </pc:spChg>
      </pc:sldChg>
      <pc:sldChg chg="addSp delSp modSp ord">
        <pc:chgData name="Ascellia M. Arenas" userId="S::p00083143@browardschools.com::2db94ffe-31d1-4e7a-a9a9-3b7d99351155" providerId="AD" clId="Web-{AE964454-A1A9-500A-B632-A4ED61B0220A}" dt="2025-01-13T15:25:29.566" v="134"/>
        <pc:sldMkLst>
          <pc:docMk/>
          <pc:sldMk cId="83142494" sldId="1135"/>
        </pc:sldMkLst>
        <pc:spChg chg="del mod">
          <ac:chgData name="Ascellia M. Arenas" userId="S::p00083143@browardschools.com::2db94ffe-31d1-4e7a-a9a9-3b7d99351155" providerId="AD" clId="Web-{AE964454-A1A9-500A-B632-A4ED61B0220A}" dt="2025-01-13T15:25:24.785" v="133"/>
          <ac:spMkLst>
            <pc:docMk/>
            <pc:sldMk cId="83142494" sldId="1135"/>
            <ac:spMk id="2" creationId="{00000000-0000-0000-0000-000000000000}"/>
          </ac:spMkLst>
        </pc:spChg>
        <pc:spChg chg="mod">
          <ac:chgData name="Ascellia M. Arenas" userId="S::p00083143@browardschools.com::2db94ffe-31d1-4e7a-a9a9-3b7d99351155" providerId="AD" clId="Web-{AE964454-A1A9-500A-B632-A4ED61B0220A}" dt="2025-01-13T15:24:27.535" v="119" actId="1076"/>
          <ac:spMkLst>
            <pc:docMk/>
            <pc:sldMk cId="83142494" sldId="1135"/>
            <ac:spMk id="6" creationId="{00000000-0000-0000-0000-000000000000}"/>
          </ac:spMkLst>
        </pc:spChg>
        <pc:spChg chg="add">
          <ac:chgData name="Ascellia M. Arenas" userId="S::p00083143@browardschools.com::2db94ffe-31d1-4e7a-a9a9-3b7d99351155" providerId="AD" clId="Web-{AE964454-A1A9-500A-B632-A4ED61B0220A}" dt="2025-01-13T15:25:29.566" v="134"/>
          <ac:spMkLst>
            <pc:docMk/>
            <pc:sldMk cId="83142494" sldId="1135"/>
            <ac:spMk id="7" creationId="{D11175DB-E87B-BCE9-9766-71D56A8C2F3D}"/>
          </ac:spMkLst>
        </pc:spChg>
        <pc:spChg chg="mod">
          <ac:chgData name="Ascellia M. Arenas" userId="S::p00083143@browardschools.com::2db94ffe-31d1-4e7a-a9a9-3b7d99351155" providerId="AD" clId="Web-{AE964454-A1A9-500A-B632-A4ED61B0220A}" dt="2025-01-13T15:16:46.847" v="48" actId="20577"/>
          <ac:spMkLst>
            <pc:docMk/>
            <pc:sldMk cId="83142494" sldId="1135"/>
            <ac:spMk id="34" creationId="{68B46E4C-851A-40BE-B585-4BD749A31A5C}"/>
          </ac:spMkLst>
        </pc:spChg>
        <pc:graphicFrameChg chg="mod modGraphic">
          <ac:chgData name="Ascellia M. Arenas" userId="S::p00083143@browardschools.com::2db94ffe-31d1-4e7a-a9a9-3b7d99351155" providerId="AD" clId="Web-{AE964454-A1A9-500A-B632-A4ED61B0220A}" dt="2025-01-13T15:20:27.425" v="90"/>
          <ac:graphicFrameMkLst>
            <pc:docMk/>
            <pc:sldMk cId="83142494" sldId="1135"/>
            <ac:graphicFrameMk id="5" creationId="{6CF75953-D7A9-4713-A669-8F714A9FE25A}"/>
          </ac:graphicFrameMkLst>
        </pc:graphicFrameChg>
        <pc:picChg chg="mod">
          <ac:chgData name="Ascellia M. Arenas" userId="S::p00083143@browardschools.com::2db94ffe-31d1-4e7a-a9a9-3b7d99351155" providerId="AD" clId="Web-{AE964454-A1A9-500A-B632-A4ED61B0220A}" dt="2025-01-13T15:20:44.253" v="92" actId="1076"/>
          <ac:picMkLst>
            <pc:docMk/>
            <pc:sldMk cId="83142494" sldId="1135"/>
            <ac:picMk id="4" creationId="{DE5AD829-0767-AB9B-3F94-71AF888727AA}"/>
          </ac:picMkLst>
        </pc:picChg>
      </pc:sldChg>
      <pc:sldChg chg="add del">
        <pc:chgData name="Ascellia M. Arenas" userId="S::p00083143@browardschools.com::2db94ffe-31d1-4e7a-a9a9-3b7d99351155" providerId="AD" clId="Web-{AE964454-A1A9-500A-B632-A4ED61B0220A}" dt="2025-01-13T15:37:09.396" v="336"/>
        <pc:sldMkLst>
          <pc:docMk/>
          <pc:sldMk cId="3500671219" sldId="1136"/>
        </pc:sldMkLst>
      </pc:sldChg>
      <pc:sldChg chg="add ord">
        <pc:chgData name="Ascellia M. Arenas" userId="S::p00083143@browardschools.com::2db94ffe-31d1-4e7a-a9a9-3b7d99351155" providerId="AD" clId="Web-{AE964454-A1A9-500A-B632-A4ED61B0220A}" dt="2025-01-13T15:38:50.646" v="373"/>
        <pc:sldMkLst>
          <pc:docMk/>
          <pc:sldMk cId="1855833166" sldId="1137"/>
        </pc:sldMkLst>
      </pc:sldChg>
    </pc:docChg>
  </pc:docChgLst>
</pc:chgInfo>
</file>

<file path=ppt/comments/modernComment_156_60FFA598.xml><?xml version="1.0" encoding="utf-8"?>
<p188:cmLst xmlns:a="http://schemas.openxmlformats.org/drawingml/2006/main" xmlns:r="http://schemas.openxmlformats.org/officeDocument/2006/relationships" xmlns:p188="http://schemas.microsoft.com/office/powerpoint/2018/8/main">
  <p188:cm id="{5618E4C1-8E48-D840-828F-008E2A2E0FB0}" authorId="{AB5D7F37-B53E-FA8F-27EA-3446DA1DF129}" created="2025-01-07T13:28:57.842">
    <ac:deMkLst xmlns:ac="http://schemas.microsoft.com/office/drawing/2013/main/command">
      <pc:docMk xmlns:pc="http://schemas.microsoft.com/office/powerpoint/2013/main/command"/>
      <pc:sldMk xmlns:pc="http://schemas.microsoft.com/office/powerpoint/2013/main/command" cId="2132344934" sldId="342"/>
      <ac:spMk id="2" creationId="{87ABCEC0-DB4D-AE79-72EF-DD28491D2B75}"/>
    </ac:deMkLst>
    <p188:replyLst>
      <p188:reply id="{AD5B80C5-2CB7-4139-BBDC-1BDFE9653174}" authorId="{0CDE5132-9720-B468-D7A1-6C60845BE550}" created="2025-01-09T19:18:41.160">
        <p188:txBody>
          <a:bodyPr/>
          <a:lstStyle/>
          <a:p>
            <a:r>
              <a:rPr lang="en-US"/>
              <a:t>Has this already been corrected and which document are you referring to?</a:t>
            </a:r>
          </a:p>
        </p188:txBody>
      </p188:reply>
      <p188:reply id="{AEC5CB11-EDFB-4EC4-95EB-B92DC2C58479}" authorId="{AB5D7F37-B53E-FA8F-27EA-3446DA1DF129}" created="2025-01-09T19:24:42.494">
        <p188:txBody>
          <a:bodyPr/>
          <a:lstStyle/>
          <a:p>
            <a:r>
              <a:rPr lang="en-US"/>
              <a:t>A link to your one pager was previously. on this page.  It has since been removed. No worries. </a:t>
            </a:r>
          </a:p>
        </p188:txBody>
      </p188:reply>
    </p188:replyLst>
    <p188:txBody>
      <a:bodyPr/>
      <a:lstStyle/>
      <a:p>
        <a:r>
          <a:rPr lang="en-US"/>
          <a:t>[@Jillian L. Mostal] there are a few typos on this dox but I don't have access to revise.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7200"/>
          </a:xfrm>
          <a:prstGeom prst="rect">
            <a:avLst/>
          </a:prstGeom>
        </p:spPr>
        <p:txBody>
          <a:bodyPr vert="horz" lIns="91440" tIns="45720" rIns="91440" bIns="45720" rtlCol="0"/>
          <a:lstStyle>
            <a:lvl1pPr algn="l">
              <a:defRPr sz="1200"/>
            </a:lvl1pPr>
          </a:lstStyle>
          <a:p>
            <a:endParaRPr lang="en-US">
              <a:latin typeface="Century Gothic"/>
            </a:endParaRPr>
          </a:p>
        </p:txBody>
      </p:sp>
      <p:sp>
        <p:nvSpPr>
          <p:cNvPr id="3" name="Date Placeholder 2"/>
          <p:cNvSpPr>
            <a:spLocks noGrp="1"/>
          </p:cNvSpPr>
          <p:nvPr>
            <p:ph type="dt" sz="quarter" idx="1"/>
          </p:nvPr>
        </p:nvSpPr>
        <p:spPr>
          <a:xfrm>
            <a:off x="3953853" y="0"/>
            <a:ext cx="3024770" cy="457200"/>
          </a:xfrm>
          <a:prstGeom prst="rect">
            <a:avLst/>
          </a:prstGeom>
        </p:spPr>
        <p:txBody>
          <a:bodyPr vert="horz" lIns="91440" tIns="45720" rIns="91440" bIns="45720" rtlCol="0"/>
          <a:lstStyle>
            <a:lvl1pPr algn="r">
              <a:defRPr sz="1200"/>
            </a:lvl1pPr>
          </a:lstStyle>
          <a:p>
            <a:fld id="{F7D890DF-6341-034B-A55B-E0156A5C55A2}" type="datetimeFigureOut">
              <a:rPr lang="en-US" smtClean="0">
                <a:latin typeface="Century Gothic"/>
              </a:rPr>
              <a:pPr/>
              <a:t>1/13/2025</a:t>
            </a:fld>
            <a:endParaRPr lang="en-US">
              <a:latin typeface="Century Gothic"/>
            </a:endParaRPr>
          </a:p>
        </p:txBody>
      </p:sp>
      <p:sp>
        <p:nvSpPr>
          <p:cNvPr id="4" name="Footer Placeholder 3"/>
          <p:cNvSpPr>
            <a:spLocks noGrp="1"/>
          </p:cNvSpPr>
          <p:nvPr>
            <p:ph type="ftr" sz="quarter" idx="2"/>
          </p:nvPr>
        </p:nvSpPr>
        <p:spPr>
          <a:xfrm>
            <a:off x="0" y="8685213"/>
            <a:ext cx="3024770" cy="457200"/>
          </a:xfrm>
          <a:prstGeom prst="rect">
            <a:avLst/>
          </a:prstGeom>
        </p:spPr>
        <p:txBody>
          <a:bodyPr vert="horz" lIns="91440" tIns="45720" rIns="91440" bIns="45720" rtlCol="0" anchor="b"/>
          <a:lstStyle>
            <a:lvl1pPr algn="l">
              <a:defRPr sz="1200"/>
            </a:lvl1pPr>
          </a:lstStyle>
          <a:p>
            <a:endParaRPr lang="en-US">
              <a:latin typeface="Century Gothic"/>
            </a:endParaRPr>
          </a:p>
        </p:txBody>
      </p:sp>
      <p:sp>
        <p:nvSpPr>
          <p:cNvPr id="5" name="Slide Number Placeholder 4"/>
          <p:cNvSpPr>
            <a:spLocks noGrp="1"/>
          </p:cNvSpPr>
          <p:nvPr>
            <p:ph type="sldNum" sz="quarter" idx="3"/>
          </p:nvPr>
        </p:nvSpPr>
        <p:spPr>
          <a:xfrm>
            <a:off x="3953853" y="8685213"/>
            <a:ext cx="3024770" cy="457200"/>
          </a:xfrm>
          <a:prstGeom prst="rect">
            <a:avLst/>
          </a:prstGeom>
        </p:spPr>
        <p:txBody>
          <a:bodyPr vert="horz" lIns="91440" tIns="45720" rIns="91440" bIns="45720" rtlCol="0" anchor="b"/>
          <a:lstStyle>
            <a:lvl1pPr algn="r">
              <a:defRPr sz="1200"/>
            </a:lvl1pPr>
          </a:lstStyle>
          <a:p>
            <a:fld id="{E22E8A27-D374-4C4D-8D75-1C4EFC7A5CE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4339142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7200"/>
          </a:xfrm>
          <a:prstGeom prst="rect">
            <a:avLst/>
          </a:prstGeom>
        </p:spPr>
        <p:txBody>
          <a:bodyPr vert="horz" lIns="91440" tIns="45720" rIns="91440" bIns="45720" rtlCol="0"/>
          <a:lstStyle>
            <a:lvl1pPr algn="l">
              <a:defRPr sz="1200">
                <a:latin typeface="Century Gothic"/>
              </a:defRPr>
            </a:lvl1pPr>
          </a:lstStyle>
          <a:p>
            <a:endParaRPr lang="en-US"/>
          </a:p>
        </p:txBody>
      </p:sp>
      <p:sp>
        <p:nvSpPr>
          <p:cNvPr id="3" name="Date Placeholder 2"/>
          <p:cNvSpPr>
            <a:spLocks noGrp="1"/>
          </p:cNvSpPr>
          <p:nvPr>
            <p:ph type="dt" idx="1"/>
          </p:nvPr>
        </p:nvSpPr>
        <p:spPr>
          <a:xfrm>
            <a:off x="3953853" y="0"/>
            <a:ext cx="3024770" cy="457200"/>
          </a:xfrm>
          <a:prstGeom prst="rect">
            <a:avLst/>
          </a:prstGeom>
        </p:spPr>
        <p:txBody>
          <a:bodyPr vert="horz" lIns="91440" tIns="45720" rIns="91440" bIns="45720" rtlCol="0"/>
          <a:lstStyle>
            <a:lvl1pPr algn="r">
              <a:defRPr sz="1200">
                <a:latin typeface="Century Gothic"/>
              </a:defRPr>
            </a:lvl1pPr>
          </a:lstStyle>
          <a:p>
            <a:fld id="{C8C68BC8-B650-C542-ADD9-2422A66DB1F3}" type="datetimeFigureOut">
              <a:rPr lang="en-US" smtClean="0"/>
              <a:pPr/>
              <a:t>1/13/2025</a:t>
            </a:fld>
            <a:endParaRPr lang="en-US"/>
          </a:p>
        </p:txBody>
      </p:sp>
      <p:sp>
        <p:nvSpPr>
          <p:cNvPr id="4" name="Slide Image Placeholder 3"/>
          <p:cNvSpPr>
            <a:spLocks noGrp="1" noRot="1" noChangeAspect="1"/>
          </p:cNvSpPr>
          <p:nvPr>
            <p:ph type="sldImg" idx="2"/>
          </p:nvPr>
        </p:nvSpPr>
        <p:spPr>
          <a:xfrm>
            <a:off x="1203325" y="685800"/>
            <a:ext cx="4573588"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024" y="4343400"/>
            <a:ext cx="558419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3024770" cy="457200"/>
          </a:xfrm>
          <a:prstGeom prst="rect">
            <a:avLst/>
          </a:prstGeom>
        </p:spPr>
        <p:txBody>
          <a:bodyPr vert="horz" lIns="91440" tIns="45720" rIns="91440" bIns="45720" rtlCol="0" anchor="b"/>
          <a:lstStyle>
            <a:lvl1pPr algn="l">
              <a:defRPr sz="1200">
                <a:latin typeface="Century Gothic"/>
              </a:defRPr>
            </a:lvl1pPr>
          </a:lstStyle>
          <a:p>
            <a:endParaRPr lang="en-US"/>
          </a:p>
        </p:txBody>
      </p:sp>
      <p:sp>
        <p:nvSpPr>
          <p:cNvPr id="7" name="Slide Number Placeholder 6"/>
          <p:cNvSpPr>
            <a:spLocks noGrp="1"/>
          </p:cNvSpPr>
          <p:nvPr>
            <p:ph type="sldNum" sz="quarter" idx="5"/>
          </p:nvPr>
        </p:nvSpPr>
        <p:spPr>
          <a:xfrm>
            <a:off x="3953853" y="8685213"/>
            <a:ext cx="3024770" cy="457200"/>
          </a:xfrm>
          <a:prstGeom prst="rect">
            <a:avLst/>
          </a:prstGeom>
        </p:spPr>
        <p:txBody>
          <a:bodyPr vert="horz" lIns="91440" tIns="45720" rIns="91440" bIns="45720" rtlCol="0" anchor="b"/>
          <a:lstStyle>
            <a:lvl1pPr algn="r">
              <a:defRPr sz="1200">
                <a:latin typeface="Century Gothic"/>
              </a:defRPr>
            </a:lvl1pPr>
          </a:lstStyle>
          <a:p>
            <a:fld id="{6240A377-4153-7D42-A67C-7146F61FF122}" type="slidenum">
              <a:rPr lang="en-US" smtClean="0"/>
              <a:pPr/>
              <a:t>‹#›</a:t>
            </a:fld>
            <a:endParaRPr lang="en-US"/>
          </a:p>
        </p:txBody>
      </p:sp>
    </p:spTree>
    <p:extLst>
      <p:ext uri="{BB962C8B-B14F-4D97-AF65-F5344CB8AC3E}">
        <p14:creationId xmlns:p14="http://schemas.microsoft.com/office/powerpoint/2010/main" val="13210912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Century Gothic"/>
        <a:ea typeface="+mn-ea"/>
        <a:cs typeface="+mn-cs"/>
      </a:defRPr>
    </a:lvl1pPr>
    <a:lvl2pPr marL="457200" algn="l" defTabSz="457200" rtl="0" eaLnBrk="1" latinLnBrk="0" hangingPunct="1">
      <a:defRPr sz="1200" kern="1200">
        <a:solidFill>
          <a:schemeClr val="tx1"/>
        </a:solidFill>
        <a:latin typeface="Century Gothic"/>
        <a:ea typeface="+mn-ea"/>
        <a:cs typeface="+mn-cs"/>
      </a:defRPr>
    </a:lvl2pPr>
    <a:lvl3pPr marL="914400" algn="l" defTabSz="457200" rtl="0" eaLnBrk="1" latinLnBrk="0" hangingPunct="1">
      <a:defRPr sz="1200" kern="1200">
        <a:solidFill>
          <a:schemeClr val="tx1"/>
        </a:solidFill>
        <a:latin typeface="Century Gothic"/>
        <a:ea typeface="+mn-ea"/>
        <a:cs typeface="+mn-cs"/>
      </a:defRPr>
    </a:lvl3pPr>
    <a:lvl4pPr marL="1371600" algn="l" defTabSz="457200" rtl="0" eaLnBrk="1" latinLnBrk="0" hangingPunct="1">
      <a:defRPr sz="1200" kern="1200">
        <a:solidFill>
          <a:schemeClr val="tx1"/>
        </a:solidFill>
        <a:latin typeface="Century Gothic"/>
        <a:ea typeface="+mn-ea"/>
        <a:cs typeface="+mn-cs"/>
      </a:defRPr>
    </a:lvl4pPr>
    <a:lvl5pPr marL="1828800" algn="l" defTabSz="457200" rtl="0" eaLnBrk="1" latinLnBrk="0" hangingPunct="1">
      <a:defRPr sz="1200" kern="1200">
        <a:solidFill>
          <a:schemeClr val="tx1"/>
        </a:solidFill>
        <a:latin typeface="Century Gothic"/>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rowardschools.com/progressionpla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40A377-4153-7D42-A67C-7146F61FF122}" type="slidenum">
              <a:rPr lang="en-US" smtClean="0"/>
              <a:pPr/>
              <a:t>1</a:t>
            </a:fld>
            <a:endParaRPr lang="en-US"/>
          </a:p>
        </p:txBody>
      </p:sp>
    </p:spTree>
    <p:extLst>
      <p:ext uri="{BB962C8B-B14F-4D97-AF65-F5344CB8AC3E}">
        <p14:creationId xmlns:p14="http://schemas.microsoft.com/office/powerpoint/2010/main" val="419333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63500" marR="74930" algn="just">
              <a:spcBef>
                <a:spcPts val="750"/>
              </a:spcBef>
              <a:spcAft>
                <a:spcPts val="0"/>
              </a:spcAft>
            </a:pPr>
            <a:endParaRPr lang="en-US" sz="1000">
              <a:effectLst/>
              <a:latin typeface="Arial" panose="020B0604020202020204" pitchFamily="34" charset="0"/>
              <a:ea typeface="Century Gothic" panose="020B0502020202020204" pitchFamily="34" charset="0"/>
              <a:cs typeface="Century Gothic" panose="020B0502020202020204" pitchFamily="34" charset="0"/>
            </a:endParaRPr>
          </a:p>
          <a:p>
            <a:pPr marL="63500" marR="74930" algn="just">
              <a:spcBef>
                <a:spcPts val="750"/>
              </a:spcBef>
            </a:pPr>
            <a:r>
              <a:rPr lang="en-US" sz="1000">
                <a:latin typeface="Arial"/>
                <a:ea typeface="Century Gothic" panose="020B0502020202020204" pitchFamily="34" charset="0"/>
                <a:cs typeface="Arial"/>
              </a:rPr>
              <a:t>There have been several occurrences where misinformation has been shared regarding district policy and procedures on attendance and withdrawal of students.  Some schools divulged that they withdraw students after 10 consecutive days of absence, there has been mention of an extended absence form.  </a:t>
            </a:r>
          </a:p>
          <a:p>
            <a:pPr marL="63500" marR="74930" algn="just">
              <a:spcBef>
                <a:spcPts val="750"/>
              </a:spcBef>
            </a:pPr>
            <a:r>
              <a:rPr lang="en-US" sz="1000">
                <a:latin typeface="Arial"/>
                <a:ea typeface="Century Gothic" panose="020B0502020202020204" pitchFamily="34" charset="0"/>
                <a:cs typeface="Arial"/>
              </a:rPr>
              <a:t>According to State Statute and District Policy the following information is what we are to adhere to.  </a:t>
            </a:r>
          </a:p>
          <a:p>
            <a:pPr marL="63500" marR="74930" algn="just">
              <a:spcBef>
                <a:spcPts val="750"/>
              </a:spcBef>
              <a:spcAft>
                <a:spcPts val="0"/>
              </a:spcAft>
            </a:pPr>
            <a:r>
              <a:rPr lang="en-US" sz="1000">
                <a:effectLst/>
                <a:latin typeface="Arial"/>
                <a:ea typeface="Century Gothic" panose="020B0502020202020204" pitchFamily="34" charset="0"/>
                <a:cs typeface="Arial"/>
              </a:rPr>
              <a:t>Nonattendance for instructional activities is established by tardiness, early-sign-outs, or absences for all or any part of the day. The District recommends that students attend school every day.</a:t>
            </a:r>
          </a:p>
          <a:p>
            <a:pPr marL="742950" marR="74930" lvl="1" indent="-285750" algn="just">
              <a:spcBef>
                <a:spcPts val="600"/>
              </a:spcBef>
              <a:spcAft>
                <a:spcPts val="0"/>
              </a:spcAft>
              <a:buFont typeface="+mj-lt"/>
              <a:buAutoNum type="alphaUcPeriod"/>
              <a:tabLst>
                <a:tab pos="315595" algn="l"/>
              </a:tabLst>
            </a:pPr>
            <a:r>
              <a:rPr lang="en-US" sz="1000" spc="-5">
                <a:effectLst/>
                <a:latin typeface="Arial" panose="020B0604020202020204" pitchFamily="34" charset="0"/>
                <a:ea typeface="Century Gothic" panose="020B0502020202020204" pitchFamily="34" charset="0"/>
                <a:cs typeface="Century Gothic" panose="020B0502020202020204" pitchFamily="34" charset="0"/>
              </a:rPr>
              <a:t>A</a:t>
            </a:r>
            <a:r>
              <a:rPr lang="en-US" sz="1000" spc="-6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pattern</a:t>
            </a:r>
            <a:r>
              <a:rPr lang="en-US" sz="1000" spc="-3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of</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nonattendance</a:t>
            </a:r>
            <a:r>
              <a:rPr lang="en-US" sz="1000" spc="-5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shall</a:t>
            </a:r>
            <a:r>
              <a:rPr lang="en-US" sz="1000" spc="-4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be</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reviewed</a:t>
            </a:r>
            <a:r>
              <a:rPr lang="en-US" sz="1000" spc="-3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by</a:t>
            </a:r>
            <a:r>
              <a:rPr lang="en-US" sz="1000" spc="-4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the</a:t>
            </a:r>
            <a:r>
              <a:rPr lang="en-US" sz="1000" spc="-4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Collaborative</a:t>
            </a:r>
            <a:r>
              <a:rPr lang="en-US" sz="1000" spc="-4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Problem-Solving</a:t>
            </a:r>
            <a:r>
              <a:rPr lang="en-US" sz="1000" spc="-4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Team</a:t>
            </a:r>
            <a:r>
              <a:rPr lang="en-US" sz="1000" spc="-3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to assist in identifying strategies and/or interventions intended to improve academic performance and student engagement. A pattern of nonattendance may be identified based on one or more of the</a:t>
            </a:r>
            <a:r>
              <a:rPr lang="en-US" sz="1000" spc="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following:</a:t>
            </a:r>
            <a:endParaRPr lang="en-US" sz="1100" spc="-5">
              <a:effectLst/>
              <a:latin typeface="Century Gothic" panose="020B0502020202020204" pitchFamily="34" charset="0"/>
              <a:ea typeface="Century Gothic" panose="020B0502020202020204" pitchFamily="34" charset="0"/>
              <a:cs typeface="Century Gothic" panose="020B0502020202020204" pitchFamily="34" charset="0"/>
            </a:endParaRPr>
          </a:p>
          <a:p>
            <a:pPr marL="1143000" marR="78740" lvl="2" indent="-228600" algn="just">
              <a:spcBef>
                <a:spcPts val="400"/>
              </a:spcBef>
              <a:spcAft>
                <a:spcPts val="0"/>
              </a:spcAft>
              <a:buFont typeface="+mj-lt"/>
              <a:buAutoNum type="arabicPeriod"/>
              <a:tabLst>
                <a:tab pos="704215" algn="l"/>
              </a:tabLst>
            </a:pPr>
            <a:br>
              <a:rPr lang="en-US" sz="1000">
                <a:effectLst/>
                <a:latin typeface="Arial" panose="020B0604020202020204" pitchFamily="34" charset="0"/>
                <a:ea typeface="Century Gothic" panose="020B0502020202020204" pitchFamily="34" charset="0"/>
              </a:rPr>
            </a:br>
            <a:r>
              <a:rPr lang="en-US" sz="1000">
                <a:effectLst/>
                <a:latin typeface="Arial" panose="020B0604020202020204" pitchFamily="34" charset="0"/>
                <a:ea typeface="Century Gothic" panose="020B0502020202020204" pitchFamily="34" charset="0"/>
                <a:cs typeface="Century Gothic" panose="020B0502020202020204" pitchFamily="34" charset="0"/>
              </a:rPr>
              <a:t>Prior history of chronic absenteeism (to provide interventions at the beginning of the school</a:t>
            </a:r>
            <a:r>
              <a:rPr lang="en-US" sz="1000" spc="-5">
                <a:effectLst/>
                <a:latin typeface="Arial" panose="020B0604020202020204" pitchFamily="34" charset="0"/>
                <a:ea typeface="Century Gothic" panose="020B0502020202020204" pitchFamily="34" charset="0"/>
                <a:cs typeface="Century Gothic" panose="020B0502020202020204" pitchFamily="34" charset="0"/>
              </a:rPr>
              <a:t> </a:t>
            </a:r>
            <a:r>
              <a:rPr lang="en-US" sz="1000">
                <a:effectLst/>
                <a:latin typeface="Arial" panose="020B0604020202020204" pitchFamily="34" charset="0"/>
                <a:ea typeface="Century Gothic" panose="020B0502020202020204" pitchFamily="34" charset="0"/>
                <a:cs typeface="Century Gothic" panose="020B0502020202020204" pitchFamily="34" charset="0"/>
              </a:rPr>
              <a:t>year)</a:t>
            </a:r>
            <a:endParaRPr lang="en-US" sz="1100">
              <a:effectLst/>
              <a:latin typeface="Century Gothic" panose="020B0502020202020204" pitchFamily="34" charset="0"/>
              <a:ea typeface="Century Gothic" panose="020B0502020202020204" pitchFamily="34" charset="0"/>
              <a:cs typeface="Century Gothic" panose="020B0502020202020204" pitchFamily="34" charset="0"/>
            </a:endParaRPr>
          </a:p>
          <a:p>
            <a:pPr marL="1143000" marR="0" lvl="2" indent="-228600" algn="just">
              <a:spcBef>
                <a:spcPts val="595"/>
              </a:spcBef>
              <a:spcAft>
                <a:spcPts val="0"/>
              </a:spcAft>
              <a:buFont typeface="+mj-lt"/>
              <a:buAutoNum type="arabicPeriod"/>
              <a:tabLst>
                <a:tab pos="704215" algn="l"/>
              </a:tabLst>
            </a:pPr>
            <a:r>
              <a:rPr lang="en-US" sz="1000">
                <a:effectLst/>
                <a:latin typeface="Arial" panose="020B0604020202020204" pitchFamily="34" charset="0"/>
                <a:ea typeface="Century Gothic" panose="020B0502020202020204" pitchFamily="34" charset="0"/>
                <a:cs typeface="Century Gothic" panose="020B0502020202020204" pitchFamily="34" charset="0"/>
              </a:rPr>
              <a:t>Chronic absenteeism within the current school</a:t>
            </a:r>
            <a:r>
              <a:rPr lang="en-US" sz="1000" spc="-25">
                <a:effectLst/>
                <a:latin typeface="Arial" panose="020B0604020202020204" pitchFamily="34" charset="0"/>
                <a:ea typeface="Century Gothic" panose="020B0502020202020204" pitchFamily="34" charset="0"/>
                <a:cs typeface="Century Gothic" panose="020B0502020202020204" pitchFamily="34" charset="0"/>
              </a:rPr>
              <a:t> </a:t>
            </a:r>
            <a:r>
              <a:rPr lang="en-US" sz="1000">
                <a:effectLst/>
                <a:latin typeface="Arial" panose="020B0604020202020204" pitchFamily="34" charset="0"/>
                <a:ea typeface="Century Gothic" panose="020B0502020202020204" pitchFamily="34" charset="0"/>
                <a:cs typeface="Century Gothic" panose="020B0502020202020204" pitchFamily="34" charset="0"/>
              </a:rPr>
              <a:t>year</a:t>
            </a:r>
            <a:endParaRPr lang="en-US" sz="1100">
              <a:effectLst/>
              <a:latin typeface="Century Gothic" panose="020B0502020202020204" pitchFamily="34" charset="0"/>
              <a:ea typeface="Century Gothic" panose="020B0502020202020204" pitchFamily="34" charset="0"/>
              <a:cs typeface="Century Gothic" panose="020B0502020202020204" pitchFamily="34" charset="0"/>
            </a:endParaRPr>
          </a:p>
          <a:p>
            <a:pPr marL="1143000" marR="0" lvl="2" indent="-228600" algn="just">
              <a:spcBef>
                <a:spcPts val="615"/>
              </a:spcBef>
              <a:spcAft>
                <a:spcPts val="0"/>
              </a:spcAft>
              <a:buFont typeface="+mj-lt"/>
              <a:buAutoNum type="arabicPeriod"/>
              <a:tabLst>
                <a:tab pos="704215" algn="l"/>
              </a:tabLst>
            </a:pPr>
            <a:r>
              <a:rPr lang="en-US" sz="1000">
                <a:effectLst/>
                <a:latin typeface="Arial" panose="020B0604020202020204" pitchFamily="34" charset="0"/>
                <a:ea typeface="Century Gothic" panose="020B0502020202020204" pitchFamily="34" charset="0"/>
                <a:cs typeface="Century Gothic" panose="020B0502020202020204" pitchFamily="34" charset="0"/>
              </a:rPr>
              <a:t>Habitual</a:t>
            </a:r>
            <a:r>
              <a:rPr lang="en-US" sz="1000" spc="-5">
                <a:effectLst/>
                <a:latin typeface="Arial" panose="020B0604020202020204" pitchFamily="34" charset="0"/>
                <a:ea typeface="Century Gothic" panose="020B0502020202020204" pitchFamily="34" charset="0"/>
                <a:cs typeface="Century Gothic" panose="020B0502020202020204" pitchFamily="34" charset="0"/>
              </a:rPr>
              <a:t> </a:t>
            </a:r>
            <a:r>
              <a:rPr lang="en-US" sz="1000">
                <a:effectLst/>
                <a:latin typeface="Arial" panose="020B0604020202020204" pitchFamily="34" charset="0"/>
                <a:ea typeface="Century Gothic" panose="020B0502020202020204" pitchFamily="34" charset="0"/>
                <a:cs typeface="Century Gothic" panose="020B0502020202020204" pitchFamily="34" charset="0"/>
              </a:rPr>
              <a:t>Truancy</a:t>
            </a:r>
            <a:endParaRPr lang="en-US" sz="1100">
              <a:effectLst/>
              <a:latin typeface="Century Gothic" panose="020B0502020202020204" pitchFamily="34" charset="0"/>
              <a:ea typeface="Century Gothic" panose="020B0502020202020204" pitchFamily="34" charset="0"/>
              <a:cs typeface="Century Gothic" panose="020B0502020202020204" pitchFamily="34" charset="0"/>
            </a:endParaRPr>
          </a:p>
          <a:p>
            <a:pPr marL="1143000" marR="79375" lvl="2" indent="-228600" algn="just">
              <a:spcBef>
                <a:spcPts val="595"/>
              </a:spcBef>
              <a:spcAft>
                <a:spcPts val="0"/>
              </a:spcAft>
              <a:buFont typeface="+mj-lt"/>
              <a:buAutoNum type="arabicPeriod"/>
              <a:tabLst>
                <a:tab pos="704215" algn="l"/>
              </a:tabLst>
            </a:pPr>
            <a:r>
              <a:rPr lang="en-US" sz="1000">
                <a:effectLst/>
                <a:latin typeface="Arial" panose="020B0604020202020204" pitchFamily="34" charset="0"/>
                <a:ea typeface="Century Gothic" panose="020B0502020202020204" pitchFamily="34" charset="0"/>
                <a:cs typeface="Century Gothic" panose="020B0502020202020204" pitchFamily="34" charset="0"/>
              </a:rPr>
              <a:t>Excessive absences due to illness (excused and/or unexcused). This may be 3 or more consecutive days or more than 8 nonconsecutive days in a school</a:t>
            </a:r>
            <a:r>
              <a:rPr lang="en-US" sz="1000" spc="-80">
                <a:effectLst/>
                <a:latin typeface="Arial" panose="020B0604020202020204" pitchFamily="34" charset="0"/>
                <a:ea typeface="Century Gothic" panose="020B0502020202020204" pitchFamily="34" charset="0"/>
                <a:cs typeface="Century Gothic" panose="020B0502020202020204" pitchFamily="34" charset="0"/>
              </a:rPr>
              <a:t> </a:t>
            </a:r>
            <a:r>
              <a:rPr lang="en-US" sz="1000">
                <a:effectLst/>
                <a:latin typeface="Arial" panose="020B0604020202020204" pitchFamily="34" charset="0"/>
                <a:ea typeface="Century Gothic" panose="020B0502020202020204" pitchFamily="34" charset="0"/>
                <a:cs typeface="Century Gothic" panose="020B0502020202020204" pitchFamily="34" charset="0"/>
              </a:rPr>
              <a:t>year</a:t>
            </a:r>
            <a:endParaRPr lang="en-US" sz="1100">
              <a:effectLst/>
              <a:latin typeface="Century Gothic" panose="020B0502020202020204" pitchFamily="34" charset="0"/>
              <a:ea typeface="Century Gothic" panose="020B0502020202020204" pitchFamily="34" charset="0"/>
              <a:cs typeface="Century Gothic" panose="020B0502020202020204" pitchFamily="34" charset="0"/>
            </a:endParaRPr>
          </a:p>
          <a:p>
            <a:pPr marL="742950" marR="76835" lvl="1" indent="-285750" algn="just">
              <a:spcBef>
                <a:spcPts val="595"/>
              </a:spcBef>
              <a:spcAft>
                <a:spcPts val="0"/>
              </a:spcAft>
              <a:buFont typeface="+mj-lt"/>
              <a:buAutoNum type="alphaUcPeriod"/>
              <a:tabLst>
                <a:tab pos="353695" algn="l"/>
              </a:tabLst>
            </a:pPr>
            <a:r>
              <a:rPr lang="en-US" sz="1000" spc="-5">
                <a:effectLst/>
                <a:latin typeface="Arial" panose="020B0604020202020204" pitchFamily="34" charset="0"/>
                <a:ea typeface="Century Gothic" panose="020B0502020202020204" pitchFamily="34" charset="0"/>
                <a:cs typeface="Century Gothic" panose="020B0502020202020204" pitchFamily="34" charset="0"/>
              </a:rPr>
              <a:t>Unless acceptable documentation is presented/submitted, an accumulation of daily unexcused</a:t>
            </a:r>
            <a:r>
              <a:rPr lang="en-US" sz="1000" spc="-6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absences</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by</a:t>
            </a:r>
            <a:r>
              <a:rPr lang="en-US" sz="1000" spc="-4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tardiness,</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or</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early</a:t>
            </a:r>
            <a:r>
              <a:rPr lang="en-US" sz="1000" spc="-5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sign-outs</a:t>
            </a:r>
            <a:r>
              <a:rPr lang="en-US" sz="1000" spc="-6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that</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equals</a:t>
            </a:r>
            <a:r>
              <a:rPr lang="en-US" sz="1000" spc="-6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5</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days</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(30</a:t>
            </a:r>
            <a:r>
              <a:rPr lang="en-US" sz="1000" spc="-6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hours)</a:t>
            </a:r>
            <a:r>
              <a:rPr lang="en-US" sz="1000" spc="-6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in</a:t>
            </a:r>
            <a:r>
              <a:rPr lang="en-US" sz="1000" spc="-6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a</a:t>
            </a:r>
            <a:r>
              <a:rPr lang="en-US" sz="1000" spc="-4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marking period or 10 days (60 hours) within two marking periods may establish a pattern of nonattendance.</a:t>
            </a:r>
            <a:endParaRPr lang="en-US" sz="1100" spc="-5">
              <a:effectLst/>
              <a:latin typeface="Century Gothic" panose="020B0502020202020204" pitchFamily="34" charset="0"/>
              <a:ea typeface="Century Gothic" panose="020B0502020202020204" pitchFamily="34" charset="0"/>
              <a:cs typeface="Century Gothic" panose="020B0502020202020204" pitchFamily="34" charset="0"/>
            </a:endParaRPr>
          </a:p>
          <a:p>
            <a:pPr marL="742950" marR="76835" lvl="1" indent="-285750" algn="just">
              <a:spcBef>
                <a:spcPts val="605"/>
              </a:spcBef>
              <a:spcAft>
                <a:spcPts val="0"/>
              </a:spcAft>
              <a:buFont typeface="+mj-lt"/>
              <a:buAutoNum type="alphaUcPeriod"/>
              <a:tabLst>
                <a:tab pos="320040" algn="l"/>
              </a:tabLst>
            </a:pPr>
            <a:r>
              <a:rPr lang="en-US" sz="1000" spc="-5">
                <a:effectLst/>
                <a:latin typeface="Arial" panose="020B0604020202020204" pitchFamily="34" charset="0"/>
                <a:ea typeface="Century Gothic" panose="020B0502020202020204" pitchFamily="34" charset="0"/>
                <a:cs typeface="Century Gothic" panose="020B0502020202020204" pitchFamily="34" charset="0"/>
              </a:rPr>
              <a:t>If</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the</a:t>
            </a:r>
            <a:r>
              <a:rPr lang="en-US" sz="1000" spc="-4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student</a:t>
            </a:r>
            <a:r>
              <a:rPr lang="en-US" sz="1000" spc="-5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exhibits</a:t>
            </a:r>
            <a:r>
              <a:rPr lang="en-US" sz="1000" spc="-6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a</a:t>
            </a:r>
            <a:r>
              <a:rPr lang="en-US" sz="1000" spc="-3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pattern</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of</a:t>
            </a:r>
            <a:r>
              <a:rPr lang="en-US" sz="1000" spc="-5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nonattendance,</a:t>
            </a:r>
            <a:r>
              <a:rPr lang="en-US" sz="1000" spc="-5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principals</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may</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request</a:t>
            </a:r>
            <a:r>
              <a:rPr lang="en-US" sz="1000" spc="-6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documentation</a:t>
            </a:r>
            <a:r>
              <a:rPr lang="en-US" sz="1000" spc="-5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for subsequent absences (F.S. s. 1003.24(4)). Nonattendance for instructional activities is established by tardiness, early sign-outs, or absences for all or any part of the</a:t>
            </a:r>
            <a:r>
              <a:rPr lang="en-US" sz="1000" spc="-9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day.</a:t>
            </a:r>
            <a:endParaRPr lang="en-US" sz="1100" spc="-5">
              <a:effectLst/>
              <a:latin typeface="Century Gothic" panose="020B0502020202020204" pitchFamily="34" charset="0"/>
              <a:ea typeface="Century Gothic" panose="020B0502020202020204" pitchFamily="34" charset="0"/>
              <a:cs typeface="Century Gothic" panose="020B0502020202020204" pitchFamily="34" charset="0"/>
            </a:endParaRPr>
          </a:p>
          <a:p>
            <a:pPr marL="742950" marR="75565" lvl="1" indent="-285750" algn="just">
              <a:spcBef>
                <a:spcPts val="595"/>
              </a:spcBef>
              <a:spcAft>
                <a:spcPts val="0"/>
              </a:spcAft>
              <a:buFont typeface="+mj-lt"/>
              <a:buAutoNum type="alphaUcPeriod"/>
              <a:tabLst>
                <a:tab pos="318770" algn="l"/>
              </a:tabLst>
            </a:pPr>
            <a:r>
              <a:rPr lang="en-US" sz="1000" spc="-5">
                <a:effectLst/>
                <a:latin typeface="Arial" panose="020B0604020202020204" pitchFamily="34" charset="0"/>
                <a:ea typeface="Century Gothic" panose="020B0502020202020204" pitchFamily="34" charset="0"/>
                <a:cs typeface="Century Gothic" panose="020B0502020202020204" pitchFamily="34" charset="0"/>
              </a:rPr>
              <a:t>"Habitual truant" means a student who has 15 unexcused absences within 90 calendar days with or without the knowledge or consent of the student’s parent, is subject to compulsory school attendance under F.S. ss. 1003.21(1) and (2)(a) and is not exempt under F.S. s.1003.21(3) or s.1003.24, or by meeting the criteria for any other exemption specified by law or rules of the State Board of Education. Such a student must have been the subject of the activities specified in ss. 1003.26 and 1003.27(3), without resultant successful remediation of the truancy problem before being dealt with as a child in need of services according to the provisions of chapter 984 (F.S. s.</a:t>
            </a:r>
            <a:r>
              <a:rPr lang="en-US" sz="1000" spc="10">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1003.01(8)).</a:t>
            </a:r>
            <a:endParaRPr lang="en-US" sz="1100" spc="-5">
              <a:effectLst/>
              <a:latin typeface="Century Gothic" panose="020B0502020202020204" pitchFamily="34" charset="0"/>
              <a:ea typeface="Century Gothic" panose="020B0502020202020204" pitchFamily="34" charset="0"/>
              <a:cs typeface="Century Gothic" panose="020B0502020202020204" pitchFamily="34" charset="0"/>
            </a:endParaRPr>
          </a:p>
          <a:p>
            <a:pPr marL="742950" marR="75565" lvl="1" indent="-285750" algn="just">
              <a:spcBef>
                <a:spcPts val="610"/>
              </a:spcBef>
              <a:spcAft>
                <a:spcPts val="0"/>
              </a:spcAft>
              <a:buFont typeface="+mj-lt"/>
              <a:buAutoNum type="alphaUcPeriod"/>
              <a:tabLst>
                <a:tab pos="301625" algn="l"/>
              </a:tabLst>
            </a:pPr>
            <a:r>
              <a:rPr lang="en-US" sz="1000" spc="-5">
                <a:effectLst/>
                <a:latin typeface="Arial" panose="020B0604020202020204" pitchFamily="34" charset="0"/>
                <a:ea typeface="Century Gothic" panose="020B0502020202020204" pitchFamily="34" charset="0"/>
                <a:cs typeface="Century Gothic" panose="020B0502020202020204" pitchFamily="34" charset="0"/>
              </a:rPr>
              <a:t>Hom, 1003.01(13)(d) and</a:t>
            </a:r>
            <a:r>
              <a:rPr lang="en-US" sz="1000" spc="-35">
                <a:effectLst/>
                <a:latin typeface="Arial" panose="020B0604020202020204" pitchFamily="34" charset="0"/>
                <a:ea typeface="Century Gothic" panose="020B0502020202020204" pitchFamily="34" charset="0"/>
                <a:cs typeface="Century Gothic" panose="020B0502020202020204" pitchFamily="34" charset="0"/>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1003.21.e Education Program: For Home Education attendance requirements see</a:t>
            </a:r>
            <a:r>
              <a:rPr lang="en-US" sz="1000" spc="-5">
                <a:solidFill>
                  <a:srgbClr val="0000FF"/>
                </a:solidFill>
                <a:effectLst/>
                <a:latin typeface="Arial" panose="020B0604020202020204" pitchFamily="34" charset="0"/>
                <a:ea typeface="Century Gothic" panose="020B0502020202020204" pitchFamily="34" charset="0"/>
                <a:cs typeface="Century Gothic" panose="020B0502020202020204" pitchFamily="34" charset="0"/>
              </a:rPr>
              <a:t> </a:t>
            </a:r>
            <a:r>
              <a:rPr lang="en-US" sz="1000" u="sng" spc="-5">
                <a:solidFill>
                  <a:srgbClr val="0000FF"/>
                </a:solidFill>
                <a:effectLst/>
                <a:latin typeface="Arial" panose="020B0604020202020204" pitchFamily="34" charset="0"/>
                <a:ea typeface="Century Gothic" panose="020B0502020202020204" pitchFamily="34" charset="0"/>
                <a:cs typeface="Century Gothic" panose="020B0502020202020204" pitchFamily="34" charset="0"/>
                <a:hlinkClick r:id="rId3"/>
              </a:rPr>
              <a:t>Board Policy 6000.1</a:t>
            </a:r>
            <a:r>
              <a:rPr lang="en-US" sz="1000" u="none" strike="noStrike" spc="-5">
                <a:solidFill>
                  <a:srgbClr val="0000FF"/>
                </a:solidFill>
                <a:effectLst/>
                <a:latin typeface="Arial" panose="020B0604020202020204" pitchFamily="34" charset="0"/>
                <a:ea typeface="Century Gothic" panose="020B0502020202020204" pitchFamily="34" charset="0"/>
                <a:cs typeface="Century Gothic" panose="020B0502020202020204" pitchFamily="34" charset="0"/>
                <a:hlinkClick r:id="rId3"/>
              </a:rPr>
              <a:t> </a:t>
            </a:r>
            <a:r>
              <a:rPr lang="en-US" sz="1000" spc="-5">
                <a:effectLst/>
                <a:latin typeface="Arial" panose="020B0604020202020204" pitchFamily="34" charset="0"/>
                <a:ea typeface="Century Gothic" panose="020B0502020202020204" pitchFamily="34" charset="0"/>
                <a:cs typeface="Century Gothic" panose="020B0502020202020204" pitchFamily="34" charset="0"/>
              </a:rPr>
              <a:t>and F.S. ss. 1002.41</a:t>
            </a:r>
            <a:endParaRPr lang="en-US" sz="1100" spc="-5">
              <a:effectLst/>
              <a:latin typeface="Century Gothic" panose="020B0502020202020204" pitchFamily="34" charset="0"/>
              <a:ea typeface="Century Gothic" panose="020B0502020202020204" pitchFamily="34" charset="0"/>
              <a:cs typeface="Century Gothic" panose="020B0502020202020204" pitchFamily="34" charset="0"/>
            </a:endParaRPr>
          </a:p>
          <a:p>
            <a:endParaRPr lang="en-US"/>
          </a:p>
        </p:txBody>
      </p:sp>
      <p:sp>
        <p:nvSpPr>
          <p:cNvPr id="4" name="Slide Number Placeholder 3"/>
          <p:cNvSpPr>
            <a:spLocks noGrp="1"/>
          </p:cNvSpPr>
          <p:nvPr>
            <p:ph type="sldNum" sz="quarter" idx="5"/>
          </p:nvPr>
        </p:nvSpPr>
        <p:spPr/>
        <p:txBody>
          <a:bodyPr/>
          <a:lstStyle/>
          <a:p>
            <a:fld id="{6240A377-4153-7D42-A67C-7146F61FF122}" type="slidenum">
              <a:rPr lang="en-US" smtClean="0"/>
              <a:pPr/>
              <a:t>2</a:t>
            </a:fld>
            <a:endParaRPr lang="en-US"/>
          </a:p>
        </p:txBody>
      </p:sp>
    </p:spTree>
    <p:extLst>
      <p:ext uri="{BB962C8B-B14F-4D97-AF65-F5344CB8AC3E}">
        <p14:creationId xmlns:p14="http://schemas.microsoft.com/office/powerpoint/2010/main" val="125091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40A377-4153-7D42-A67C-7146F61FF122}" type="slidenum">
              <a:rPr lang="en-US" smtClean="0"/>
              <a:pPr/>
              <a:t>11</a:t>
            </a:fld>
            <a:endParaRPr lang="en-US"/>
          </a:p>
        </p:txBody>
      </p:sp>
    </p:spTree>
    <p:extLst>
      <p:ext uri="{BB962C8B-B14F-4D97-AF65-F5344CB8AC3E}">
        <p14:creationId xmlns:p14="http://schemas.microsoft.com/office/powerpoint/2010/main" val="107683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40A377-4153-7D42-A67C-7146F61FF122}" type="slidenum">
              <a:rPr lang="en-US" smtClean="0"/>
              <a:pPr/>
              <a:t>7</a:t>
            </a:fld>
            <a:endParaRPr lang="en-US"/>
          </a:p>
        </p:txBody>
      </p:sp>
    </p:spTree>
    <p:extLst>
      <p:ext uri="{BB962C8B-B14F-4D97-AF65-F5344CB8AC3E}">
        <p14:creationId xmlns:p14="http://schemas.microsoft.com/office/powerpoint/2010/main" val="4061939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1195267" y="2096466"/>
            <a:ext cx="6764879" cy="665588"/>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 name="Rectangle 7"/>
          <p:cNvSpPr/>
          <p:nvPr userDrawn="1"/>
        </p:nvSpPr>
        <p:spPr>
          <a:xfrm>
            <a:off x="482600" y="304800"/>
            <a:ext cx="8153400" cy="1820333"/>
          </a:xfrm>
          <a:prstGeom prst="rect">
            <a:avLst/>
          </a:prstGeom>
          <a:solidFill>
            <a:srgbClr val="AD55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15D22"/>
              </a:solidFill>
            </a:endParaRPr>
          </a:p>
        </p:txBody>
      </p:sp>
      <p:sp>
        <p:nvSpPr>
          <p:cNvPr id="10" name="Rectangle 9"/>
          <p:cNvSpPr/>
          <p:nvPr userDrawn="1"/>
        </p:nvSpPr>
        <p:spPr>
          <a:xfrm>
            <a:off x="254000" y="6058460"/>
            <a:ext cx="2628900" cy="431800"/>
          </a:xfrm>
          <a:prstGeom prst="rect">
            <a:avLst/>
          </a:prstGeom>
          <a:gradFill flip="none" rotWithShape="1">
            <a:gsLst>
              <a:gs pos="0">
                <a:srgbClr val="3571A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273800" y="6058460"/>
            <a:ext cx="2628900" cy="431800"/>
          </a:xfrm>
          <a:prstGeom prst="rect">
            <a:avLst/>
          </a:prstGeom>
          <a:gradFill flip="none" rotWithShape="1">
            <a:gsLst>
              <a:gs pos="100000">
                <a:srgbClr val="3571A2"/>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stretch>
            <a:fillRect/>
          </a:stretch>
        </p:blipFill>
        <p:spPr>
          <a:xfrm>
            <a:off x="3403142" y="5828045"/>
            <a:ext cx="2483687" cy="867926"/>
          </a:xfrm>
          <a:prstGeom prst="rect">
            <a:avLst/>
          </a:prstGeom>
        </p:spPr>
      </p:pic>
      <p:pic>
        <p:nvPicPr>
          <p:cNvPr id="13" name="Picture 12" descr="A teacher sitting at a desk looking at a screen with student video and a lesson graphic, The teacher is conducting a distance learning lesson. " title="Distance Learning">
            <a:extLst>
              <a:ext uri="{FF2B5EF4-FFF2-40B4-BE49-F238E27FC236}">
                <a16:creationId xmlns:a16="http://schemas.microsoft.com/office/drawing/2014/main" id="{6CFF216B-8E8F-794C-B821-65ACE422DC62}"/>
              </a:ext>
            </a:extLst>
          </p:cNvPr>
          <p:cNvPicPr>
            <a:picLocks noChangeAspect="1"/>
          </p:cNvPicPr>
          <p:nvPr userDrawn="1"/>
        </p:nvPicPr>
        <p:blipFill>
          <a:blip r:embed="rId3"/>
          <a:stretch>
            <a:fillRect/>
          </a:stretch>
        </p:blipFill>
        <p:spPr>
          <a:xfrm>
            <a:off x="3043311" y="382794"/>
            <a:ext cx="3076984" cy="1657110"/>
          </a:xfrm>
          <a:prstGeom prst="rect">
            <a:avLst/>
          </a:prstGeom>
        </p:spPr>
      </p:pic>
      <p:pic>
        <p:nvPicPr>
          <p:cNvPr id="19" name="Picture 18" descr="A class of happy middle school students in a group all looking at the camera." title="Middle School Students">
            <a:extLst>
              <a:ext uri="{FF2B5EF4-FFF2-40B4-BE49-F238E27FC236}">
                <a16:creationId xmlns:a16="http://schemas.microsoft.com/office/drawing/2014/main" id="{17248107-C1C4-1043-9A4E-0E66A42B07CE}"/>
              </a:ext>
            </a:extLst>
          </p:cNvPr>
          <p:cNvPicPr>
            <a:picLocks noChangeAspect="1"/>
          </p:cNvPicPr>
          <p:nvPr userDrawn="1"/>
        </p:nvPicPr>
        <p:blipFill rotWithShape="1">
          <a:blip r:embed="rId4"/>
          <a:srcRect l="20101" t="24985" r="22797" b="30413"/>
          <a:stretch/>
        </p:blipFill>
        <p:spPr>
          <a:xfrm>
            <a:off x="6208643" y="382794"/>
            <a:ext cx="2339009" cy="1660897"/>
          </a:xfrm>
          <a:prstGeom prst="rect">
            <a:avLst/>
          </a:prstGeom>
        </p:spPr>
      </p:pic>
      <p:pic>
        <p:nvPicPr>
          <p:cNvPr id="21" name="Picture 20" descr="A middle school boy and a middle school girl woring on a laptop together at a desk in a classroom of children working on laptops. " title="Two children in the classroom working on a laptop">
            <a:extLst>
              <a:ext uri="{FF2B5EF4-FFF2-40B4-BE49-F238E27FC236}">
                <a16:creationId xmlns:a16="http://schemas.microsoft.com/office/drawing/2014/main" id="{73606346-B75A-1444-B5EB-39335A68C7FD}"/>
              </a:ext>
            </a:extLst>
          </p:cNvPr>
          <p:cNvPicPr>
            <a:picLocks noChangeAspect="1"/>
          </p:cNvPicPr>
          <p:nvPr userDrawn="1"/>
        </p:nvPicPr>
        <p:blipFill rotWithShape="1">
          <a:blip r:embed="rId5"/>
          <a:srcRect l="6295" t="2574" r="5059" b="4554"/>
          <a:stretch/>
        </p:blipFill>
        <p:spPr>
          <a:xfrm>
            <a:off x="582135" y="379007"/>
            <a:ext cx="2372828" cy="1660897"/>
          </a:xfrm>
          <a:prstGeom prst="rect">
            <a:avLst/>
          </a:prstGeom>
        </p:spPr>
      </p:pic>
      <p:sp>
        <p:nvSpPr>
          <p:cNvPr id="27" name="Presentation Title">
            <a:extLst>
              <a:ext uri="{FF2B5EF4-FFF2-40B4-BE49-F238E27FC236}">
                <a16:creationId xmlns:a16="http://schemas.microsoft.com/office/drawing/2014/main" id="{58C8A0DD-F5AA-EF41-B94F-C4A4BADB7203}"/>
              </a:ext>
            </a:extLst>
          </p:cNvPr>
          <p:cNvSpPr>
            <a:spLocks noGrp="1"/>
          </p:cNvSpPr>
          <p:nvPr>
            <p:ph type="title" idx="4294967295"/>
          </p:nvPr>
        </p:nvSpPr>
        <p:spPr>
          <a:xfrm>
            <a:off x="628650" y="3374048"/>
            <a:ext cx="7886700" cy="885337"/>
          </a:xfrm>
          <a:prstGeom prst="rect">
            <a:avLst/>
          </a:prstGeom>
        </p:spPr>
        <p:txBody>
          <a:bodyPr/>
          <a:lstStyle/>
          <a:p>
            <a:r>
              <a:rPr lang="en-US" b="1"/>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AFD286-6F74-354F-B6D1-2851A1B2CA76}"/>
              </a:ext>
            </a:extLst>
          </p:cNvPr>
          <p:cNvPicPr>
            <a:picLocks noChangeAspect="1"/>
          </p:cNvPicPr>
          <p:nvPr userDrawn="1"/>
        </p:nvPicPr>
        <p:blipFill>
          <a:blip r:embed="rId2"/>
          <a:stretch>
            <a:fillRect/>
          </a:stretch>
        </p:blipFill>
        <p:spPr>
          <a:xfrm>
            <a:off x="3936975" y="175678"/>
            <a:ext cx="1464584" cy="1464584"/>
          </a:xfrm>
          <a:prstGeom prst="rect">
            <a:avLst/>
          </a:prstGeom>
        </p:spPr>
      </p:pic>
      <p:sp>
        <p:nvSpPr>
          <p:cNvPr id="10" name="TextBox 9">
            <a:extLst>
              <a:ext uri="{FF2B5EF4-FFF2-40B4-BE49-F238E27FC236}">
                <a16:creationId xmlns:a16="http://schemas.microsoft.com/office/drawing/2014/main" id="{A64883A0-CBEA-6A4A-98A9-67DEE62ED5D5}"/>
              </a:ext>
            </a:extLst>
          </p:cNvPr>
          <p:cNvSpPr txBox="1"/>
          <p:nvPr userDrawn="1"/>
        </p:nvSpPr>
        <p:spPr>
          <a:xfrm>
            <a:off x="1054484" y="4475606"/>
            <a:ext cx="7191653" cy="1277273"/>
          </a:xfrm>
          <a:prstGeom prst="rect">
            <a:avLst/>
          </a:prstGeom>
          <a:noFill/>
        </p:spPr>
        <p:txBody>
          <a:bodyPr wrap="square" rtlCol="0">
            <a:spAutoFit/>
          </a:bodyPr>
          <a:lstStyle/>
          <a:p>
            <a:pPr algn="just"/>
            <a:r>
              <a:rPr lang="en-US" sz="850"/>
              <a:t>The School Board of Broward County, Florida, prohibits any policy or procedure which results in discrimination on the basis of age, color, disability, gender identity, gender expression, genetic information, marital status, national origin, race, religion, sex or sexual orientation. The School Board also provides equal access to the Boy Scouts and other designated youth groups. Individuals who wish to file a discrimination and/or harassment complaint may call the Director, Equal Educational Opportunities/ADA Compliance Department &amp; District’s Equity Coordinator/Title IX Coordinator at 754-321-2150 or email </a:t>
            </a:r>
            <a:r>
              <a:rPr lang="en-US" sz="850" u="none">
                <a:solidFill>
                  <a:schemeClr val="tx1"/>
                </a:solidFill>
              </a:rPr>
              <a:t>eeo@browardschools.com</a:t>
            </a:r>
            <a:r>
              <a:rPr lang="en-US" sz="850"/>
              <a:t>.</a:t>
            </a:r>
          </a:p>
          <a:p>
            <a:pPr algn="just"/>
            <a:endParaRPr lang="en-US" sz="850"/>
          </a:p>
          <a:p>
            <a:pPr algn="just"/>
            <a:r>
              <a:rPr lang="en-US" sz="850"/>
              <a:t>Individuals with disabilities requesting accommodations under the Americans with Disabilities Act Amendments Act of 2008, (ADAAA) may call Equal Educational Opportunities/ADA Compliance Department at 754-321-2150 or email </a:t>
            </a:r>
            <a:r>
              <a:rPr lang="en-US" sz="850" u="none">
                <a:solidFill>
                  <a:schemeClr val="tx1"/>
                </a:solidFill>
              </a:rPr>
              <a:t>eeo@browardschools.com</a:t>
            </a:r>
            <a:r>
              <a:rPr lang="en-US" sz="850"/>
              <a:t>.</a:t>
            </a:r>
          </a:p>
          <a:p>
            <a:pPr algn="just"/>
            <a:endParaRPr lang="en-US" sz="900"/>
          </a:p>
        </p:txBody>
      </p:sp>
      <p:sp>
        <p:nvSpPr>
          <p:cNvPr id="11" name="TextBox 10">
            <a:extLst>
              <a:ext uri="{FF2B5EF4-FFF2-40B4-BE49-F238E27FC236}">
                <a16:creationId xmlns:a16="http://schemas.microsoft.com/office/drawing/2014/main" id="{29D64725-7C16-644A-9C1D-2C82B94F4A65}"/>
              </a:ext>
            </a:extLst>
          </p:cNvPr>
          <p:cNvSpPr txBox="1"/>
          <p:nvPr userDrawn="1"/>
        </p:nvSpPr>
        <p:spPr>
          <a:xfrm>
            <a:off x="1113361" y="5778192"/>
            <a:ext cx="7073900" cy="292388"/>
          </a:xfrm>
          <a:prstGeom prst="rect">
            <a:avLst/>
          </a:prstGeom>
          <a:noFill/>
        </p:spPr>
        <p:txBody>
          <a:bodyPr wrap="square" rtlCol="0">
            <a:spAutoFit/>
          </a:bodyPr>
          <a:lstStyle/>
          <a:p>
            <a:pPr algn="ctr"/>
            <a:r>
              <a:rPr lang="en-US" sz="1300" err="1"/>
              <a:t>browardschools.com</a:t>
            </a:r>
            <a:endParaRPr lang="en-US" sz="1300"/>
          </a:p>
        </p:txBody>
      </p:sp>
      <p:sp>
        <p:nvSpPr>
          <p:cNvPr id="2" name="TextBox 1">
            <a:extLst>
              <a:ext uri="{FF2B5EF4-FFF2-40B4-BE49-F238E27FC236}">
                <a16:creationId xmlns:a16="http://schemas.microsoft.com/office/drawing/2014/main" id="{10729DA7-4917-A843-A4ED-98F8CCDE48E6}"/>
              </a:ext>
            </a:extLst>
          </p:cNvPr>
          <p:cNvSpPr txBox="1"/>
          <p:nvPr userDrawn="1"/>
        </p:nvSpPr>
        <p:spPr>
          <a:xfrm>
            <a:off x="1183821" y="1675013"/>
            <a:ext cx="7011913" cy="2693045"/>
          </a:xfrm>
          <a:prstGeom prst="rect">
            <a:avLst/>
          </a:prstGeom>
          <a:noFill/>
        </p:spPr>
        <p:txBody>
          <a:bodyPr wrap="square" rtlCol="0">
            <a:spAutoFit/>
          </a:bodyPr>
          <a:lstStyle/>
          <a:p>
            <a:pPr algn="ctr"/>
            <a:r>
              <a:rPr lang="en-US" sz="1300" kern="1200">
                <a:solidFill>
                  <a:schemeClr val="tx1"/>
                </a:solidFill>
                <a:effectLst/>
                <a:latin typeface="+mn-lt"/>
                <a:ea typeface="+mn-ea"/>
                <a:cs typeface="+mn-cs"/>
              </a:rPr>
              <a:t>Lori </a:t>
            </a:r>
            <a:r>
              <a:rPr lang="en-US" sz="1300" kern="1200" err="1">
                <a:solidFill>
                  <a:schemeClr val="tx1"/>
                </a:solidFill>
                <a:effectLst/>
                <a:latin typeface="+mn-lt"/>
                <a:ea typeface="+mn-ea"/>
                <a:cs typeface="+mn-cs"/>
              </a:rPr>
              <a:t>Alhadeff</a:t>
            </a:r>
            <a:r>
              <a:rPr lang="en-US" sz="1300" kern="1200">
                <a:solidFill>
                  <a:schemeClr val="tx1"/>
                </a:solidFill>
                <a:effectLst/>
                <a:latin typeface="+mn-lt"/>
                <a:ea typeface="+mn-ea"/>
                <a:cs typeface="+mn-cs"/>
              </a:rPr>
              <a:t>, Chair</a:t>
            </a:r>
          </a:p>
          <a:p>
            <a:pPr algn="ctr"/>
            <a:r>
              <a:rPr lang="en-US" sz="1300" kern="1200">
                <a:solidFill>
                  <a:schemeClr val="tx1"/>
                </a:solidFill>
                <a:effectLst/>
                <a:latin typeface="+mn-lt"/>
                <a:ea typeface="+mn-ea"/>
                <a:cs typeface="+mn-cs"/>
              </a:rPr>
              <a:t>Debra Hixon, Vice Chair</a:t>
            </a:r>
          </a:p>
          <a:p>
            <a:pPr algn="ctr"/>
            <a:r>
              <a:rPr lang="en-US" sz="1300" kern="1200">
                <a:solidFill>
                  <a:schemeClr val="tx1"/>
                </a:solidFill>
                <a:effectLst/>
                <a:latin typeface="+mn-lt"/>
                <a:ea typeface="+mn-ea"/>
                <a:cs typeface="+mn-cs"/>
              </a:rPr>
              <a:t> </a:t>
            </a:r>
          </a:p>
          <a:p>
            <a:pPr algn="ctr"/>
            <a:r>
              <a:rPr lang="en-US" sz="1300" kern="1200">
                <a:solidFill>
                  <a:schemeClr val="tx1"/>
                </a:solidFill>
                <a:effectLst/>
                <a:latin typeface="+mn-lt"/>
                <a:ea typeface="+mn-ea"/>
                <a:cs typeface="+mn-cs"/>
              </a:rPr>
              <a:t>Torey Alston</a:t>
            </a:r>
          </a:p>
          <a:p>
            <a:pPr algn="ctr"/>
            <a:r>
              <a:rPr lang="en-US" sz="1300" kern="1200">
                <a:solidFill>
                  <a:schemeClr val="tx1"/>
                </a:solidFill>
                <a:effectLst/>
                <a:latin typeface="+mn-lt"/>
                <a:ea typeface="+mn-ea"/>
                <a:cs typeface="+mn-cs"/>
              </a:rPr>
              <a:t>Brenda Fam, Esq.</a:t>
            </a:r>
          </a:p>
          <a:p>
            <a:pPr algn="ctr"/>
            <a:r>
              <a:rPr lang="en-US" sz="1300" kern="1200">
                <a:solidFill>
                  <a:schemeClr val="tx1"/>
                </a:solidFill>
                <a:effectLst/>
                <a:latin typeface="+mn-lt"/>
                <a:ea typeface="+mn-ea"/>
                <a:cs typeface="+mn-cs"/>
              </a:rPr>
              <a:t>Daniel P. </a:t>
            </a:r>
            <a:r>
              <a:rPr lang="en-US" sz="1300" kern="1200" err="1">
                <a:solidFill>
                  <a:schemeClr val="tx1"/>
                </a:solidFill>
                <a:effectLst/>
                <a:latin typeface="+mn-lt"/>
                <a:ea typeface="+mn-ea"/>
                <a:cs typeface="+mn-cs"/>
              </a:rPr>
              <a:t>Foganholi</a:t>
            </a:r>
            <a:endParaRPr lang="en-US" sz="1300" kern="1200">
              <a:solidFill>
                <a:schemeClr val="tx1"/>
              </a:solidFill>
              <a:effectLst/>
              <a:latin typeface="+mn-lt"/>
              <a:ea typeface="+mn-ea"/>
              <a:cs typeface="+mn-cs"/>
            </a:endParaRPr>
          </a:p>
          <a:p>
            <a:pPr algn="ctr"/>
            <a:r>
              <a:rPr lang="en-US" sz="1300" kern="1200">
                <a:solidFill>
                  <a:schemeClr val="tx1"/>
                </a:solidFill>
                <a:effectLst/>
                <a:latin typeface="+mn-lt"/>
                <a:ea typeface="+mn-ea"/>
                <a:cs typeface="+mn-cs"/>
              </a:rPr>
              <a:t>Dr. Jeff </a:t>
            </a:r>
            <a:r>
              <a:rPr lang="en-US" sz="1300" kern="1200" err="1">
                <a:solidFill>
                  <a:schemeClr val="tx1"/>
                </a:solidFill>
                <a:effectLst/>
                <a:latin typeface="+mn-lt"/>
                <a:ea typeface="+mn-ea"/>
                <a:cs typeface="+mn-cs"/>
              </a:rPr>
              <a:t>Holness</a:t>
            </a:r>
            <a:endParaRPr lang="en-US" sz="1300" kern="1200">
              <a:solidFill>
                <a:schemeClr val="tx1"/>
              </a:solidFill>
              <a:effectLst/>
              <a:latin typeface="+mn-lt"/>
              <a:ea typeface="+mn-ea"/>
              <a:cs typeface="+mn-cs"/>
            </a:endParaRPr>
          </a:p>
          <a:p>
            <a:pPr algn="ctr"/>
            <a:r>
              <a:rPr lang="en-US" sz="1300" kern="1200">
                <a:solidFill>
                  <a:schemeClr val="tx1"/>
                </a:solidFill>
                <a:effectLst/>
                <a:latin typeface="+mn-lt"/>
                <a:ea typeface="+mn-ea"/>
                <a:cs typeface="+mn-cs"/>
              </a:rPr>
              <a:t>Sarah </a:t>
            </a:r>
            <a:r>
              <a:rPr lang="en-US" sz="1300" kern="1200" err="1">
                <a:solidFill>
                  <a:schemeClr val="tx1"/>
                </a:solidFill>
                <a:effectLst/>
                <a:latin typeface="+mn-lt"/>
                <a:ea typeface="+mn-ea"/>
                <a:cs typeface="+mn-cs"/>
              </a:rPr>
              <a:t>Leonardi</a:t>
            </a:r>
            <a:endParaRPr lang="en-US" sz="1300" kern="1200">
              <a:solidFill>
                <a:schemeClr val="tx1"/>
              </a:solidFill>
              <a:effectLst/>
              <a:latin typeface="+mn-lt"/>
              <a:ea typeface="+mn-ea"/>
              <a:cs typeface="+mn-cs"/>
            </a:endParaRPr>
          </a:p>
          <a:p>
            <a:pPr algn="ctr"/>
            <a:r>
              <a:rPr lang="en-US" sz="1300" kern="1200">
                <a:solidFill>
                  <a:schemeClr val="tx1"/>
                </a:solidFill>
                <a:effectLst/>
                <a:latin typeface="+mn-lt"/>
                <a:ea typeface="+mn-ea"/>
                <a:cs typeface="+mn-cs"/>
              </a:rPr>
              <a:t>Nora Rupert</a:t>
            </a:r>
          </a:p>
          <a:p>
            <a:pPr algn="ctr"/>
            <a:r>
              <a:rPr lang="en-US" sz="1300" kern="1200">
                <a:solidFill>
                  <a:schemeClr val="tx1"/>
                </a:solidFill>
                <a:effectLst/>
                <a:latin typeface="+mn-lt"/>
                <a:ea typeface="+mn-ea"/>
                <a:cs typeface="+mn-cs"/>
              </a:rPr>
              <a:t>Dr. Allen Zeman</a:t>
            </a:r>
          </a:p>
          <a:p>
            <a:pPr algn="ctr"/>
            <a:endParaRPr lang="en-US" sz="1300" kern="1200">
              <a:solidFill>
                <a:schemeClr val="tx1"/>
              </a:solidFill>
              <a:effectLst/>
              <a:latin typeface="+mn-lt"/>
              <a:ea typeface="+mn-ea"/>
              <a:cs typeface="+mn-cs"/>
            </a:endParaRPr>
          </a:p>
          <a:p>
            <a:pPr algn="ctr"/>
            <a:r>
              <a:rPr lang="en-US" sz="1300" kern="1200">
                <a:solidFill>
                  <a:schemeClr val="tx1"/>
                </a:solidFill>
                <a:effectLst/>
                <a:latin typeface="+mn-lt"/>
                <a:ea typeface="+mn-ea"/>
                <a:cs typeface="+mn-cs"/>
              </a:rPr>
              <a:t>Dr. Peter B. Licata</a:t>
            </a:r>
          </a:p>
          <a:p>
            <a:pPr algn="ctr"/>
            <a:r>
              <a:rPr lang="en-US" sz="1300" kern="1200">
                <a:solidFill>
                  <a:schemeClr val="tx1"/>
                </a:solidFill>
                <a:effectLst/>
                <a:latin typeface="+mn-lt"/>
                <a:ea typeface="+mn-ea"/>
                <a:cs typeface="+mn-cs"/>
              </a:rPr>
              <a:t>Superintendent of Schools</a:t>
            </a:r>
          </a:p>
        </p:txBody>
      </p:sp>
      <p:sp>
        <p:nvSpPr>
          <p:cNvPr id="8" name="Slide Number Placeholder 5">
            <a:extLst>
              <a:ext uri="{FF2B5EF4-FFF2-40B4-BE49-F238E27FC236}">
                <a16:creationId xmlns:a16="http://schemas.microsoft.com/office/drawing/2014/main" id="{8D6ADF4C-DD60-4640-BC7C-AF194D6FCC81}"/>
              </a:ext>
            </a:extLst>
          </p:cNvPr>
          <p:cNvSpPr>
            <a:spLocks noGrp="1"/>
          </p:cNvSpPr>
          <p:nvPr>
            <p:ph type="sldNum" sz="quarter" idx="4"/>
          </p:nvPr>
        </p:nvSpPr>
        <p:spPr>
          <a:xfrm>
            <a:off x="4007224" y="6283837"/>
            <a:ext cx="866605" cy="365125"/>
          </a:xfrm>
          <a:prstGeom prst="rect">
            <a:avLst/>
          </a:prstGeom>
        </p:spPr>
        <p:txBody>
          <a:bodyPr anchor="ctr"/>
          <a:lstStyle>
            <a:lvl1pPr algn="ctr">
              <a:defRPr sz="2800" b="1">
                <a:solidFill>
                  <a:srgbClr val="C00000"/>
                </a:solidFill>
              </a:defRPr>
            </a:lvl1pPr>
          </a:lstStyle>
          <a:p>
            <a:fld id="{9A47194C-3E5A-854F-B5AE-A6634FC20B3C}" type="slidenum">
              <a:rPr lang="en-US" smtClean="0"/>
              <a:pPr/>
              <a:t>‹#›</a:t>
            </a:fld>
            <a:endParaRPr lang="en-US"/>
          </a:p>
        </p:txBody>
      </p:sp>
    </p:spTree>
    <p:extLst>
      <p:ext uri="{BB962C8B-B14F-4D97-AF65-F5344CB8AC3E}">
        <p14:creationId xmlns:p14="http://schemas.microsoft.com/office/powerpoint/2010/main" val="383085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1/13/2025</a:t>
            </a:fld>
            <a:endParaRPr lang="en-US"/>
          </a:p>
        </p:txBody>
      </p:sp>
      <p:sp>
        <p:nvSpPr>
          <p:cNvPr id="6" name="Holder 6"/>
          <p:cNvSpPr>
            <a:spLocks noGrp="1"/>
          </p:cNvSpPr>
          <p:nvPr>
            <p:ph type="sldNum" sz="quarter" idx="7"/>
          </p:nvPr>
        </p:nvSpPr>
        <p:spPr/>
        <p:txBody>
          <a:bodyPr lIns="0" tIns="0" rIns="0" bIns="0"/>
          <a:lstStyle>
            <a:lvl1pPr>
              <a:defRPr sz="1050" b="0" i="0">
                <a:solidFill>
                  <a:schemeClr val="tx1"/>
                </a:solidFill>
                <a:latin typeface="Century Gothic"/>
                <a:cs typeface="Century Gothic"/>
              </a:defRPr>
            </a:lvl1pPr>
          </a:lstStyle>
          <a:p>
            <a:pPr marL="102394">
              <a:spcBef>
                <a:spcPts val="83"/>
              </a:spcBef>
            </a:pPr>
            <a:fld id="{81D60167-4931-47E6-BA6A-407CBD079E47}" type="slidenum">
              <a:rPr lang="en-US" smtClean="0"/>
              <a:pPr marL="102394">
                <a:spcBef>
                  <a:spcPts val="83"/>
                </a:spcBef>
              </a:pPr>
              <a:t>‹#›</a:t>
            </a:fld>
            <a:endParaRPr lang="en-US"/>
          </a:p>
        </p:txBody>
      </p:sp>
    </p:spTree>
    <p:extLst>
      <p:ext uri="{BB962C8B-B14F-4D97-AF65-F5344CB8AC3E}">
        <p14:creationId xmlns:p14="http://schemas.microsoft.com/office/powerpoint/2010/main" val="285281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1/13/2025</a:t>
            </a:fld>
            <a:endParaRPr lang="en-US"/>
          </a:p>
        </p:txBody>
      </p:sp>
      <p:sp>
        <p:nvSpPr>
          <p:cNvPr id="4" name="Holder 4"/>
          <p:cNvSpPr>
            <a:spLocks noGrp="1"/>
          </p:cNvSpPr>
          <p:nvPr>
            <p:ph type="sldNum" sz="quarter" idx="7"/>
          </p:nvPr>
        </p:nvSpPr>
        <p:spPr/>
        <p:txBody>
          <a:bodyPr lIns="0" tIns="0" rIns="0" bIns="0"/>
          <a:lstStyle>
            <a:lvl1pPr>
              <a:defRPr sz="1400" b="0" i="0">
                <a:solidFill>
                  <a:schemeClr val="tx1"/>
                </a:solidFill>
                <a:latin typeface="Century Gothic"/>
                <a:cs typeface="Century Gothic"/>
              </a:defRPr>
            </a:lvl1pPr>
          </a:lstStyle>
          <a:p>
            <a:pPr marL="136525">
              <a:lnSpc>
                <a:spcPct val="100000"/>
              </a:lnSpc>
              <a:spcBef>
                <a:spcPts val="110"/>
              </a:spcBef>
            </a:pPr>
            <a:fld id="{81D60167-4931-47E6-BA6A-407CBD079E47}" type="slidenum">
              <a:rPr dirty="0"/>
              <a:t>‹#›</a:t>
            </a:fld>
            <a:endParaRPr/>
          </a:p>
        </p:txBody>
      </p:sp>
    </p:spTree>
    <p:extLst>
      <p:ext uri="{BB962C8B-B14F-4D97-AF65-F5344CB8AC3E}">
        <p14:creationId xmlns:p14="http://schemas.microsoft.com/office/powerpoint/2010/main" val="168363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5338"/>
          </a:xfrm>
          <a:prstGeom prst="rect">
            <a:avLst/>
          </a:prstGeom>
          <a:solidFill>
            <a:srgbClr val="3571A2">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728661" y="657412"/>
            <a:ext cx="7711331" cy="5195099"/>
          </a:xfrm>
          <a:prstGeom prst="rect">
            <a:avLst/>
          </a:prstGeom>
        </p:spPr>
        <p:txBody>
          <a:bodyPr lIns="0" tIns="0" rIns="0" bIns="0"/>
          <a:lstStyle>
            <a:lvl1pPr marL="0" indent="0">
              <a:lnSpc>
                <a:spcPts val="3500"/>
              </a:lnSpc>
              <a:spcBef>
                <a:spcPts val="0"/>
              </a:spcBef>
              <a:buFontTx/>
              <a:buNone/>
              <a:defRPr sz="1800" b="1" normalizeH="0">
                <a:solidFill>
                  <a:schemeClr val="tx1"/>
                </a:solidFill>
              </a:defRPr>
            </a:lvl1pPr>
            <a:lvl2pPr marL="0" indent="0">
              <a:lnSpc>
                <a:spcPts val="3500"/>
              </a:lnSpc>
              <a:spcBef>
                <a:spcPts val="0"/>
              </a:spcBef>
              <a:buFontTx/>
              <a:buNone/>
              <a:defRPr sz="1800" normalizeH="0">
                <a:solidFill>
                  <a:schemeClr val="tx1"/>
                </a:solidFill>
              </a:defRPr>
            </a:lvl2pPr>
            <a:lvl3pPr marL="0" indent="0">
              <a:lnSpc>
                <a:spcPts val="3500"/>
              </a:lnSpc>
              <a:spcBef>
                <a:spcPts val="0"/>
              </a:spcBef>
              <a:buFontTx/>
              <a:buNone/>
              <a:defRPr sz="1800" normalizeH="0">
                <a:solidFill>
                  <a:schemeClr val="tx1"/>
                </a:solidFill>
              </a:defRPr>
            </a:lvl3pPr>
            <a:lvl4pPr marL="0" indent="0">
              <a:lnSpc>
                <a:spcPts val="3500"/>
              </a:lnSpc>
              <a:spcBef>
                <a:spcPts val="0"/>
              </a:spcBef>
              <a:buFontTx/>
              <a:buNone/>
              <a:defRPr sz="1800" normalizeH="0">
                <a:solidFill>
                  <a:schemeClr val="tx1"/>
                </a:solidFill>
              </a:defRPr>
            </a:lvl4pPr>
            <a:lvl5pPr marL="0" indent="0">
              <a:lnSpc>
                <a:spcPts val="3500"/>
              </a:lnSpc>
              <a:spcBef>
                <a:spcPts val="0"/>
              </a:spcBef>
              <a:buFontTx/>
              <a:buNone/>
              <a:defRPr sz="1800" normalizeH="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1718103-7749-EB48-8D51-ACB04451CCEC}"/>
              </a:ext>
            </a:extLst>
          </p:cNvPr>
          <p:cNvSpPr>
            <a:spLocks noGrp="1"/>
          </p:cNvSpPr>
          <p:nvPr>
            <p:ph type="sldNum" sz="quarter" idx="4"/>
          </p:nvPr>
        </p:nvSpPr>
        <p:spPr>
          <a:xfrm>
            <a:off x="4007224" y="6283837"/>
            <a:ext cx="866605" cy="365125"/>
          </a:xfrm>
          <a:prstGeom prst="rect">
            <a:avLst/>
          </a:prstGeom>
        </p:spPr>
        <p:txBody>
          <a:bodyPr anchor="ctr"/>
          <a:lstStyle>
            <a:lvl1pPr algn="ctr">
              <a:defRPr sz="2800" b="1">
                <a:solidFill>
                  <a:srgbClr val="C00000"/>
                </a:solidFill>
              </a:defRPr>
            </a:lvl1pPr>
          </a:lstStyle>
          <a:p>
            <a:fld id="{9A47194C-3E5A-854F-B5AE-A6634FC20B3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9ED49-939B-BD4F-BF5A-1FB8896F7AAF}"/>
              </a:ext>
            </a:extLst>
          </p:cNvPr>
          <p:cNvSpPr/>
          <p:nvPr userDrawn="1"/>
        </p:nvSpPr>
        <p:spPr>
          <a:xfrm>
            <a:off x="165100" y="991193"/>
            <a:ext cx="8805863" cy="5054008"/>
          </a:xfrm>
          <a:prstGeom prst="rect">
            <a:avLst/>
          </a:prstGeom>
          <a:solidFill>
            <a:srgbClr val="3571A2">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1"/>
                </a:solidFill>
              </a:defRPr>
            </a:lvl1pPr>
            <a:lvl2pPr marL="285750" indent="-285750">
              <a:lnSpc>
                <a:spcPts val="3500"/>
              </a:lnSpc>
              <a:spcBef>
                <a:spcPts val="0"/>
              </a:spcBef>
              <a:buClr>
                <a:srgbClr val="AD5538"/>
              </a:buClr>
              <a:buSzPct val="100000"/>
              <a:buFont typeface="Wingdings" pitchFamily="2" charset="2"/>
              <a:buChar char="§"/>
              <a:defRPr sz="1800" normalizeH="0">
                <a:solidFill>
                  <a:schemeClr val="tx1"/>
                </a:solidFill>
              </a:defRPr>
            </a:lvl2pPr>
            <a:lvl3pPr marL="285750" indent="-285750">
              <a:lnSpc>
                <a:spcPts val="3500"/>
              </a:lnSpc>
              <a:spcBef>
                <a:spcPts val="0"/>
              </a:spcBef>
              <a:buClr>
                <a:srgbClr val="AD5538"/>
              </a:buClr>
              <a:buSzPct val="100000"/>
              <a:buFont typeface="Wingdings" pitchFamily="2" charset="2"/>
              <a:buChar char="§"/>
              <a:defRPr sz="1800" normalizeH="0">
                <a:solidFill>
                  <a:schemeClr val="tx1"/>
                </a:solidFill>
              </a:defRPr>
            </a:lvl3pPr>
            <a:lvl4pPr marL="285750" indent="-285750">
              <a:lnSpc>
                <a:spcPts val="3500"/>
              </a:lnSpc>
              <a:spcBef>
                <a:spcPts val="0"/>
              </a:spcBef>
              <a:buClr>
                <a:srgbClr val="AD5538"/>
              </a:buClr>
              <a:buSzPct val="100000"/>
              <a:buFont typeface="Wingdings" pitchFamily="2" charset="2"/>
              <a:buChar char="§"/>
              <a:defRPr sz="1800" normalizeH="0">
                <a:solidFill>
                  <a:schemeClr val="tx1"/>
                </a:solidFill>
              </a:defRPr>
            </a:lvl4pPr>
            <a:lvl5pPr marL="285750" indent="-285750">
              <a:lnSpc>
                <a:spcPts val="3500"/>
              </a:lnSpc>
              <a:spcBef>
                <a:spcPts val="0"/>
              </a:spcBef>
              <a:buClr>
                <a:srgbClr val="AD5538"/>
              </a:buClr>
              <a:buSzPct val="100000"/>
              <a:buFont typeface="Wingdings" pitchFamily="2" charset="2"/>
              <a:buChar char="§"/>
              <a:defRPr sz="1800" normalizeH="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165100" y="278388"/>
            <a:ext cx="8805863" cy="450051"/>
          </a:xfrm>
          <a:prstGeom prst="rect">
            <a:avLst/>
          </a:prstGeom>
        </p:spPr>
        <p:txBody>
          <a:bodyPr vert="horz" lIns="0" tIns="0" rIns="0" bIns="91440" anchor="b"/>
          <a:lstStyle>
            <a:lvl1pPr algn="ctr">
              <a:defRPr sz="2400" b="1" spc="0">
                <a:solidFill>
                  <a:schemeClr val="tx1"/>
                </a:solidFill>
                <a:latin typeface="+mn-lt"/>
              </a:defRPr>
            </a:lvl1pPr>
          </a:lstStyle>
          <a:p>
            <a:r>
              <a:rPr lang="en-US"/>
              <a:t>Click to edit Master title style</a:t>
            </a:r>
          </a:p>
        </p:txBody>
      </p:sp>
      <p:sp>
        <p:nvSpPr>
          <p:cNvPr id="10" name="Rectangle 9">
            <a:extLst>
              <a:ext uri="{FF2B5EF4-FFF2-40B4-BE49-F238E27FC236}">
                <a16:creationId xmlns:a16="http://schemas.microsoft.com/office/drawing/2014/main" id="{2160A36B-1379-8B40-985F-370AF5AFAF9C}"/>
              </a:ext>
            </a:extLst>
          </p:cNvPr>
          <p:cNvSpPr/>
          <p:nvPr userDrawn="1"/>
        </p:nvSpPr>
        <p:spPr>
          <a:xfrm>
            <a:off x="165100" y="875898"/>
            <a:ext cx="8805863" cy="230589"/>
          </a:xfrm>
          <a:prstGeom prst="rect">
            <a:avLst/>
          </a:prstGeom>
          <a:solidFill>
            <a:srgbClr val="AD55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45CA65C-32CB-A34B-975A-3A1F72A13505}"/>
              </a:ext>
            </a:extLst>
          </p:cNvPr>
          <p:cNvSpPr>
            <a:spLocks noGrp="1"/>
          </p:cNvSpPr>
          <p:nvPr>
            <p:ph type="sldNum" sz="quarter" idx="4"/>
          </p:nvPr>
        </p:nvSpPr>
        <p:spPr>
          <a:xfrm>
            <a:off x="4007224" y="6283837"/>
            <a:ext cx="866605" cy="365125"/>
          </a:xfrm>
          <a:prstGeom prst="rect">
            <a:avLst/>
          </a:prstGeom>
        </p:spPr>
        <p:txBody>
          <a:bodyPr anchor="ctr"/>
          <a:lstStyle>
            <a:lvl1pPr algn="ctr">
              <a:defRPr sz="2800" b="1">
                <a:solidFill>
                  <a:srgbClr val="C00000"/>
                </a:solidFill>
              </a:defRPr>
            </a:lvl1pPr>
          </a:lstStyle>
          <a:p>
            <a:fld id="{9A47194C-3E5A-854F-B5AE-A6634FC20B3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323851" y="1237863"/>
            <a:ext cx="7073900" cy="4278080"/>
          </a:xfrm>
          <a:prstGeom prst="rect">
            <a:avLst/>
          </a:prstGeom>
        </p:spPr>
        <p:txBody>
          <a:bodyPr lIns="0" tIns="0" rIns="0" bIns="0"/>
          <a:lstStyle>
            <a:lvl1pPr marL="0" indent="0">
              <a:lnSpc>
                <a:spcPts val="3500"/>
              </a:lnSpc>
              <a:spcBef>
                <a:spcPts val="0"/>
              </a:spcBef>
              <a:buFontTx/>
              <a:buNone/>
              <a:defRPr sz="1800" normalizeH="0">
                <a:solidFill>
                  <a:schemeClr val="tx1"/>
                </a:solidFill>
              </a:defRPr>
            </a:lvl1pPr>
            <a:lvl2pPr marL="0" indent="-365760">
              <a:lnSpc>
                <a:spcPts val="3500"/>
              </a:lnSpc>
              <a:spcBef>
                <a:spcPts val="0"/>
              </a:spcBef>
              <a:buClr>
                <a:srgbClr val="AD5538"/>
              </a:buClr>
              <a:buSzPct val="100000"/>
              <a:buFont typeface="Wingdings" charset="2"/>
              <a:buChar char="§"/>
              <a:defRPr sz="1800" normalizeH="0">
                <a:solidFill>
                  <a:schemeClr val="tx1"/>
                </a:solidFill>
              </a:defRPr>
            </a:lvl2pPr>
            <a:lvl3pPr marL="0" indent="-365760">
              <a:lnSpc>
                <a:spcPts val="3500"/>
              </a:lnSpc>
              <a:spcBef>
                <a:spcPts val="0"/>
              </a:spcBef>
              <a:buClr>
                <a:srgbClr val="AD5538"/>
              </a:buClr>
              <a:buSzPct val="100000"/>
              <a:buFont typeface="Wingdings" charset="2"/>
              <a:buChar char="§"/>
              <a:defRPr sz="1800" normalizeH="0">
                <a:solidFill>
                  <a:schemeClr val="tx1"/>
                </a:solidFill>
              </a:defRPr>
            </a:lvl3pPr>
            <a:lvl4pPr marL="0" indent="-365760">
              <a:lnSpc>
                <a:spcPts val="3500"/>
              </a:lnSpc>
              <a:spcBef>
                <a:spcPts val="0"/>
              </a:spcBef>
              <a:buClr>
                <a:srgbClr val="AD5538"/>
              </a:buClr>
              <a:buSzPct val="100000"/>
              <a:buFont typeface="Wingdings" charset="2"/>
              <a:buChar char="§"/>
              <a:defRPr sz="1800" normalizeH="0">
                <a:solidFill>
                  <a:schemeClr val="tx1"/>
                </a:solidFill>
              </a:defRPr>
            </a:lvl4pPr>
            <a:lvl5pPr marL="0" indent="-365760">
              <a:lnSpc>
                <a:spcPts val="3500"/>
              </a:lnSpc>
              <a:spcBef>
                <a:spcPts val="0"/>
              </a:spcBef>
              <a:buClr>
                <a:srgbClr val="AD5538"/>
              </a:buClr>
              <a:buSzPct val="100000"/>
              <a:buFont typeface="Wingdings" charset="2"/>
              <a:buChar char="§"/>
              <a:defRPr sz="1800" normalizeH="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hasCustomPrompt="1"/>
          </p:nvPr>
        </p:nvSpPr>
        <p:spPr>
          <a:xfrm>
            <a:off x="165100" y="278388"/>
            <a:ext cx="8805863" cy="450051"/>
          </a:xfrm>
          <a:prstGeom prst="rect">
            <a:avLst/>
          </a:prstGeom>
        </p:spPr>
        <p:txBody>
          <a:bodyPr vert="horz" lIns="0" tIns="0" rIns="0" bIns="91440" anchor="b"/>
          <a:lstStyle>
            <a:lvl1pPr algn="ctr">
              <a:defRPr sz="2400" b="1" spc="0">
                <a:solidFill>
                  <a:schemeClr val="tx1"/>
                </a:solidFill>
                <a:latin typeface="+mn-lt"/>
              </a:defRPr>
            </a:lvl1pPr>
          </a:lstStyle>
          <a:p>
            <a:r>
              <a:rPr lang="en-US"/>
              <a:t>ATTENDANCE AND WITHDRAWALS</a:t>
            </a:r>
          </a:p>
        </p:txBody>
      </p:sp>
      <p:sp>
        <p:nvSpPr>
          <p:cNvPr id="9" name="Rectangle 8">
            <a:extLst>
              <a:ext uri="{FF2B5EF4-FFF2-40B4-BE49-F238E27FC236}">
                <a16:creationId xmlns:a16="http://schemas.microsoft.com/office/drawing/2014/main" id="{2ED1500F-9B06-4448-816F-9E0D22396256}"/>
              </a:ext>
            </a:extLst>
          </p:cNvPr>
          <p:cNvSpPr/>
          <p:nvPr userDrawn="1"/>
        </p:nvSpPr>
        <p:spPr>
          <a:xfrm>
            <a:off x="165100" y="806243"/>
            <a:ext cx="8805863" cy="180666"/>
          </a:xfrm>
          <a:prstGeom prst="rect">
            <a:avLst/>
          </a:prstGeom>
          <a:solidFill>
            <a:srgbClr val="AD55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1E7CB0B-463D-F442-8F31-2B3A84F2B12D}"/>
              </a:ext>
            </a:extLst>
          </p:cNvPr>
          <p:cNvSpPr>
            <a:spLocks noGrp="1"/>
          </p:cNvSpPr>
          <p:nvPr>
            <p:ph type="sldNum" sz="quarter" idx="4"/>
          </p:nvPr>
        </p:nvSpPr>
        <p:spPr>
          <a:xfrm>
            <a:off x="4007224" y="6283837"/>
            <a:ext cx="866605" cy="365125"/>
          </a:xfrm>
          <a:prstGeom prst="rect">
            <a:avLst/>
          </a:prstGeom>
        </p:spPr>
        <p:txBody>
          <a:bodyPr anchor="ctr"/>
          <a:lstStyle>
            <a:lvl1pPr algn="ctr">
              <a:defRPr sz="2800" b="1">
                <a:solidFill>
                  <a:srgbClr val="C00000"/>
                </a:solidFill>
              </a:defRPr>
            </a:lvl1pPr>
          </a:lstStyle>
          <a:p>
            <a:fld id="{9A47194C-3E5A-854F-B5AE-A6634FC20B3C}" type="slidenum">
              <a:rPr lang="en-US" smtClean="0"/>
              <a:pPr/>
              <a:t>‹#›</a:t>
            </a:fld>
            <a:endParaRPr lang="en-US"/>
          </a:p>
        </p:txBody>
      </p:sp>
    </p:spTree>
    <p:extLst>
      <p:ext uri="{BB962C8B-B14F-4D97-AF65-F5344CB8AC3E}">
        <p14:creationId xmlns:p14="http://schemas.microsoft.com/office/powerpoint/2010/main" val="350979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p:cNvSpPr/>
          <p:nvPr userDrawn="1"/>
        </p:nvSpPr>
        <p:spPr>
          <a:xfrm>
            <a:off x="165100" y="875898"/>
            <a:ext cx="8805863" cy="230589"/>
          </a:xfrm>
          <a:prstGeom prst="rect">
            <a:avLst/>
          </a:prstGeom>
          <a:solidFill>
            <a:srgbClr val="AD55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3"/>
          <p:cNvSpPr>
            <a:spLocks noGrp="1"/>
          </p:cNvSpPr>
          <p:nvPr>
            <p:ph type="title"/>
          </p:nvPr>
        </p:nvSpPr>
        <p:spPr>
          <a:xfrm>
            <a:off x="171826" y="147638"/>
            <a:ext cx="8799137" cy="480767"/>
          </a:xfrm>
          <a:prstGeom prst="rect">
            <a:avLst/>
          </a:prstGeom>
        </p:spPr>
        <p:txBody>
          <a:bodyPr vert="horz" lIns="0" tIns="0" rIns="0" bIns="91440" anchor="b"/>
          <a:lstStyle>
            <a:lvl1pPr algn="ctr">
              <a:defRPr sz="2400" b="1" spc="100">
                <a:solidFill>
                  <a:schemeClr val="tx1"/>
                </a:solidFill>
              </a:defRPr>
            </a:lvl1pPr>
          </a:lstStyle>
          <a:p>
            <a:r>
              <a:rPr lang="en-US"/>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20"/>
          <p:cNvSpPr>
            <a:spLocks noGrp="1"/>
          </p:cNvSpPr>
          <p:nvPr>
            <p:ph type="body" sz="quarter" idx="15" hasCustomPrompt="1"/>
          </p:nvPr>
        </p:nvSpPr>
        <p:spPr>
          <a:xfrm>
            <a:off x="3155950" y="3722688"/>
            <a:ext cx="2847975" cy="2297493"/>
          </a:xfrm>
          <a:prstGeom prst="rect">
            <a:avLst/>
          </a:prstGeom>
          <a:solidFill>
            <a:schemeClr val="accent4"/>
          </a:solidFill>
        </p:spPr>
        <p:txBody>
          <a:bodyPr vert="horz" lIns="182880" tIns="91440"/>
          <a:lstStyle>
            <a:lvl1pPr marL="0" indent="0">
              <a:lnSpc>
                <a:spcPts val="2120"/>
              </a:lnSpc>
              <a:spcBef>
                <a:spcPts val="600"/>
              </a:spcBef>
              <a:buFontTx/>
              <a:buNone/>
              <a:defRPr sz="1600" b="1">
                <a:solidFill>
                  <a:srgbClr val="FFFFFF"/>
                </a:solidFill>
              </a:defRPr>
            </a:lvl1pPr>
            <a:lvl2pPr marL="0" indent="0">
              <a:lnSpc>
                <a:spcPts val="2120"/>
              </a:lnSpc>
              <a:spcBef>
                <a:spcPts val="600"/>
              </a:spcBef>
              <a:buFontTx/>
              <a:buNone/>
              <a:defRPr sz="1600" b="1">
                <a:solidFill>
                  <a:srgbClr val="FFFFFF"/>
                </a:solidFill>
              </a:defRPr>
            </a:lvl2pPr>
            <a:lvl3pPr marL="0" indent="0">
              <a:lnSpc>
                <a:spcPts val="2120"/>
              </a:lnSpc>
              <a:spcBef>
                <a:spcPts val="600"/>
              </a:spcBef>
              <a:buFontTx/>
              <a:buNone/>
              <a:defRPr sz="1600" b="1">
                <a:solidFill>
                  <a:srgbClr val="FFFFFF"/>
                </a:solidFill>
              </a:defRPr>
            </a:lvl3pPr>
            <a:lvl4pPr marL="0" indent="0">
              <a:lnSpc>
                <a:spcPts val="2120"/>
              </a:lnSpc>
              <a:spcBef>
                <a:spcPts val="600"/>
              </a:spcBef>
              <a:buFontTx/>
              <a:buNone/>
              <a:defRPr sz="1600" b="1">
                <a:solidFill>
                  <a:srgbClr val="FFFFFF"/>
                </a:solidFill>
              </a:defRPr>
            </a:lvl4pPr>
            <a:lvl5pPr marL="0" indent="0">
              <a:lnSpc>
                <a:spcPts val="2120"/>
              </a:lnSpc>
              <a:spcBef>
                <a:spcPts val="600"/>
              </a:spcBef>
              <a:buFontTx/>
              <a:buNone/>
              <a:defRPr sz="1600" b="1">
                <a:solidFill>
                  <a:srgbClr val="FFFFFF"/>
                </a:solidFill>
              </a:defRPr>
            </a:lvl5pPr>
          </a:lstStyle>
          <a:p>
            <a:pPr lvl="0"/>
            <a:r>
              <a:rPr lang="en-US"/>
              <a:t>Click to edit Master text styles</a:t>
            </a:r>
          </a:p>
          <a:p>
            <a:pPr lvl="1"/>
            <a:endParaRPr lang="en-US"/>
          </a:p>
        </p:txBody>
      </p:sp>
      <p:sp>
        <p:nvSpPr>
          <p:cNvPr id="23" name="Text Placeholder 22"/>
          <p:cNvSpPr>
            <a:spLocks noGrp="1"/>
          </p:cNvSpPr>
          <p:nvPr>
            <p:ph type="body" sz="quarter" idx="16" hasCustomPrompt="1"/>
          </p:nvPr>
        </p:nvSpPr>
        <p:spPr>
          <a:xfrm>
            <a:off x="172668" y="1269258"/>
            <a:ext cx="2826131" cy="2299462"/>
          </a:xfrm>
          <a:prstGeom prst="rect">
            <a:avLst/>
          </a:prstGeom>
          <a:solidFill>
            <a:srgbClr val="3571A2"/>
          </a:solidFill>
        </p:spPr>
        <p:txBody>
          <a:bodyPr vert="horz" lIns="274320" tIns="91440"/>
          <a:lstStyle>
            <a:lvl1pPr marL="0" indent="0">
              <a:lnSpc>
                <a:spcPts val="2120"/>
              </a:lnSpc>
              <a:spcBef>
                <a:spcPts val="600"/>
              </a:spcBef>
              <a:buFontTx/>
              <a:buNone/>
              <a:defRPr sz="1600" b="1">
                <a:solidFill>
                  <a:srgbClr val="FFFFFF"/>
                </a:solidFill>
              </a:defRPr>
            </a:lvl1pPr>
            <a:lvl2pPr marL="0" indent="0">
              <a:lnSpc>
                <a:spcPts val="2120"/>
              </a:lnSpc>
              <a:spcBef>
                <a:spcPts val="600"/>
              </a:spcBef>
              <a:buFontTx/>
              <a:buNone/>
              <a:defRPr sz="1600" b="1">
                <a:solidFill>
                  <a:srgbClr val="FFFFFF"/>
                </a:solidFill>
              </a:defRPr>
            </a:lvl2pPr>
            <a:lvl3pPr marL="0" indent="0">
              <a:lnSpc>
                <a:spcPts val="2120"/>
              </a:lnSpc>
              <a:spcBef>
                <a:spcPts val="600"/>
              </a:spcBef>
              <a:buFontTx/>
              <a:buNone/>
              <a:defRPr sz="1600" b="1">
                <a:solidFill>
                  <a:srgbClr val="FFFFFF"/>
                </a:solidFill>
              </a:defRPr>
            </a:lvl3pPr>
            <a:lvl4pPr marL="0" indent="0">
              <a:lnSpc>
                <a:spcPts val="2120"/>
              </a:lnSpc>
              <a:spcBef>
                <a:spcPts val="600"/>
              </a:spcBef>
              <a:buFontTx/>
              <a:buNone/>
              <a:defRPr sz="1600" b="1">
                <a:solidFill>
                  <a:srgbClr val="FFFFFF"/>
                </a:solidFill>
              </a:defRPr>
            </a:lvl4pPr>
            <a:lvl5pPr marL="0" indent="0">
              <a:lnSpc>
                <a:spcPts val="2120"/>
              </a:lnSpc>
              <a:spcBef>
                <a:spcPts val="600"/>
              </a:spcBef>
              <a:buFontTx/>
              <a:buNone/>
              <a:defRPr sz="1600" b="1">
                <a:solidFill>
                  <a:srgbClr val="FFFFFF"/>
                </a:solidFill>
              </a:defRPr>
            </a:lvl5pPr>
          </a:lstStyle>
          <a:p>
            <a:pPr lvl="0"/>
            <a:r>
              <a:rPr lang="en-US"/>
              <a:t>Click to edit Master text styles</a:t>
            </a:r>
          </a:p>
        </p:txBody>
      </p:sp>
      <p:sp>
        <p:nvSpPr>
          <p:cNvPr id="25" name="Text Placeholder 24"/>
          <p:cNvSpPr>
            <a:spLocks noGrp="1"/>
          </p:cNvSpPr>
          <p:nvPr>
            <p:ph type="body" sz="quarter" idx="17" hasCustomPrompt="1"/>
          </p:nvPr>
        </p:nvSpPr>
        <p:spPr>
          <a:xfrm>
            <a:off x="6164263" y="1269258"/>
            <a:ext cx="2826194" cy="2299462"/>
          </a:xfrm>
          <a:prstGeom prst="rect">
            <a:avLst/>
          </a:prstGeom>
          <a:solidFill>
            <a:srgbClr val="376E38"/>
          </a:solidFill>
        </p:spPr>
        <p:txBody>
          <a:bodyPr vert="horz" lIns="182880" tIns="91440"/>
          <a:lstStyle>
            <a:lvl1pPr marL="0" indent="0">
              <a:lnSpc>
                <a:spcPts val="2120"/>
              </a:lnSpc>
              <a:spcBef>
                <a:spcPts val="600"/>
              </a:spcBef>
              <a:buFontTx/>
              <a:buNone/>
              <a:defRPr sz="1600" b="1">
                <a:solidFill>
                  <a:srgbClr val="FFFFFF"/>
                </a:solidFill>
              </a:defRPr>
            </a:lvl1pPr>
            <a:lvl2pPr marL="0" indent="0">
              <a:lnSpc>
                <a:spcPts val="2120"/>
              </a:lnSpc>
              <a:spcBef>
                <a:spcPts val="600"/>
              </a:spcBef>
              <a:buFontTx/>
              <a:buNone/>
              <a:defRPr sz="1600" b="1">
                <a:solidFill>
                  <a:srgbClr val="FFFFFF"/>
                </a:solidFill>
              </a:defRPr>
            </a:lvl2pPr>
            <a:lvl3pPr marL="0" indent="0">
              <a:lnSpc>
                <a:spcPts val="2120"/>
              </a:lnSpc>
              <a:spcBef>
                <a:spcPts val="600"/>
              </a:spcBef>
              <a:buFontTx/>
              <a:buNone/>
              <a:defRPr sz="1600" b="1">
                <a:solidFill>
                  <a:srgbClr val="FFFFFF"/>
                </a:solidFill>
              </a:defRPr>
            </a:lvl3pPr>
            <a:lvl4pPr marL="0" indent="0">
              <a:lnSpc>
                <a:spcPts val="2120"/>
              </a:lnSpc>
              <a:spcBef>
                <a:spcPts val="600"/>
              </a:spcBef>
              <a:buFontTx/>
              <a:buNone/>
              <a:defRPr sz="1600" b="1">
                <a:solidFill>
                  <a:srgbClr val="FFFFFF"/>
                </a:solidFill>
              </a:defRPr>
            </a:lvl4pPr>
            <a:lvl5pPr marL="0" indent="0">
              <a:lnSpc>
                <a:spcPts val="2120"/>
              </a:lnSpc>
              <a:spcBef>
                <a:spcPts val="600"/>
              </a:spcBef>
              <a:buFontTx/>
              <a:buNone/>
              <a:defRPr sz="1600" b="1">
                <a:solidFill>
                  <a:srgbClr val="FFFFFF"/>
                </a:solidFill>
              </a:defRPr>
            </a:lvl5pPr>
          </a:lstStyle>
          <a:p>
            <a:pPr lvl="0"/>
            <a:r>
              <a:rPr lang="en-US"/>
              <a:t>Click to edit Master text styles</a:t>
            </a:r>
          </a:p>
        </p:txBody>
      </p:sp>
      <p:sp>
        <p:nvSpPr>
          <p:cNvPr id="27" name="Picture Placeholder 26"/>
          <p:cNvSpPr>
            <a:spLocks noGrp="1" noChangeAspect="1"/>
          </p:cNvSpPr>
          <p:nvPr>
            <p:ph type="pic" sz="quarter" idx="18"/>
          </p:nvPr>
        </p:nvSpPr>
        <p:spPr>
          <a:xfrm>
            <a:off x="3168280" y="1269629"/>
            <a:ext cx="2820543" cy="2303018"/>
          </a:xfrm>
          <a:prstGeom prst="rect">
            <a:avLst/>
          </a:prstGeom>
        </p:spPr>
        <p:txBody>
          <a:bodyPr vert="horz" anchor="ctr"/>
          <a:lstStyle>
            <a:lvl1pPr algn="ctr">
              <a:defRPr sz="1600"/>
            </a:lvl1pPr>
          </a:lstStyle>
          <a:p>
            <a:r>
              <a:rPr lang="en-US"/>
              <a:t>Click icon to add picture</a:t>
            </a:r>
          </a:p>
        </p:txBody>
      </p:sp>
      <p:sp>
        <p:nvSpPr>
          <p:cNvPr id="29" name="Picture Placeholder 28"/>
          <p:cNvSpPr>
            <a:spLocks noGrp="1"/>
          </p:cNvSpPr>
          <p:nvPr>
            <p:ph type="pic" sz="quarter" idx="19"/>
          </p:nvPr>
        </p:nvSpPr>
        <p:spPr>
          <a:xfrm>
            <a:off x="171826" y="3723016"/>
            <a:ext cx="2824287" cy="2305859"/>
          </a:xfrm>
          <a:prstGeom prst="rect">
            <a:avLst/>
          </a:prstGeom>
        </p:spPr>
        <p:txBody>
          <a:bodyPr vert="horz" anchor="ctr"/>
          <a:lstStyle>
            <a:lvl1pPr algn="ctr">
              <a:defRPr sz="1600"/>
            </a:lvl1pPr>
          </a:lstStyle>
          <a:p>
            <a:r>
              <a:rPr lang="en-US"/>
              <a:t>Click icon to add picture</a:t>
            </a:r>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r>
              <a:rPr lang="en-US"/>
              <a:t>Click icon to add picture</a:t>
            </a:r>
          </a:p>
        </p:txBody>
      </p:sp>
      <p:sp>
        <p:nvSpPr>
          <p:cNvPr id="33" name="Text Placeholder 32"/>
          <p:cNvSpPr>
            <a:spLocks noGrp="1"/>
          </p:cNvSpPr>
          <p:nvPr>
            <p:ph type="body" sz="quarter" idx="21" hasCustomPrompt="1"/>
          </p:nvPr>
        </p:nvSpPr>
        <p:spPr>
          <a:xfrm>
            <a:off x="3168728" y="1257957"/>
            <a:ext cx="2823497" cy="444500"/>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tIns="137160"/>
          <a:lstStyle>
            <a:lvl1pPr marL="0" indent="0" algn="ctr">
              <a:spcBef>
                <a:spcPts val="0"/>
              </a:spcBef>
              <a:buFontTx/>
              <a:buNone/>
              <a:defRPr sz="1600" b="1">
                <a:ln>
                  <a:noFill/>
                </a:ln>
                <a:solidFill>
                  <a:schemeClr val="tx1"/>
                </a:solidFill>
                <a:effectLst/>
              </a:defRPr>
            </a:lvl1pPr>
            <a:lvl2pPr marL="0" indent="0" algn="ctr">
              <a:spcBef>
                <a:spcPts val="0"/>
              </a:spcBef>
              <a:buFontTx/>
              <a:buNone/>
              <a:defRPr sz="1600" b="1">
                <a:solidFill>
                  <a:schemeClr val="tx1"/>
                </a:solidFill>
                <a:effectLst>
                  <a:glow rad="63500">
                    <a:schemeClr val="tx1">
                      <a:lumMod val="75000"/>
                      <a:lumOff val="25000"/>
                      <a:alpha val="75000"/>
                    </a:schemeClr>
                  </a:glow>
                </a:effectLst>
              </a:defRPr>
            </a:lvl2pPr>
            <a:lvl3pPr marL="0" indent="0" algn="ctr">
              <a:spcBef>
                <a:spcPts val="0"/>
              </a:spcBef>
              <a:buFontTx/>
              <a:buNone/>
              <a:defRPr sz="1600" b="1">
                <a:solidFill>
                  <a:schemeClr val="tx1"/>
                </a:solidFill>
                <a:effectLst>
                  <a:glow rad="63500">
                    <a:schemeClr val="tx1">
                      <a:lumMod val="75000"/>
                      <a:lumOff val="25000"/>
                      <a:alpha val="75000"/>
                    </a:schemeClr>
                  </a:glow>
                </a:effectLst>
              </a:defRPr>
            </a:lvl3pPr>
            <a:lvl4pPr marL="0" indent="0" algn="ctr">
              <a:spcBef>
                <a:spcPts val="0"/>
              </a:spcBef>
              <a:buFontTx/>
              <a:buNone/>
              <a:defRPr sz="1600" b="1">
                <a:solidFill>
                  <a:schemeClr val="tx1"/>
                </a:solidFill>
                <a:effectLst>
                  <a:glow rad="63500">
                    <a:schemeClr val="tx1">
                      <a:lumMod val="75000"/>
                      <a:lumOff val="25000"/>
                      <a:alpha val="75000"/>
                    </a:schemeClr>
                  </a:glow>
                </a:effectLst>
              </a:defRPr>
            </a:lvl4pPr>
            <a:lvl5pPr marL="0" indent="0" algn="ctr">
              <a:spcBef>
                <a:spcPts val="0"/>
              </a:spcBef>
              <a:buFontTx/>
              <a:buNone/>
              <a:defRPr sz="1600" b="1">
                <a:solidFill>
                  <a:schemeClr val="tx1"/>
                </a:solidFill>
                <a:effectLst>
                  <a:glow rad="63500">
                    <a:schemeClr val="tx1">
                      <a:lumMod val="75000"/>
                      <a:lumOff val="25000"/>
                      <a:alpha val="75000"/>
                    </a:schemeClr>
                  </a:glow>
                </a:effectLst>
              </a:defRPr>
            </a:lvl5pPr>
          </a:lstStyle>
          <a:p>
            <a:pPr lvl="0"/>
            <a:r>
              <a:rPr lang="en-US"/>
              <a:t>Click to Click to edit Master text styles</a:t>
            </a:r>
          </a:p>
        </p:txBody>
      </p:sp>
      <p:sp>
        <p:nvSpPr>
          <p:cNvPr id="35" name="Text Placeholder 34"/>
          <p:cNvSpPr>
            <a:spLocks noGrp="1"/>
          </p:cNvSpPr>
          <p:nvPr>
            <p:ph type="body" sz="quarter" idx="22" hasCustomPrompt="1"/>
          </p:nvPr>
        </p:nvSpPr>
        <p:spPr>
          <a:xfrm>
            <a:off x="168803" y="3715280"/>
            <a:ext cx="2826280" cy="1184275"/>
          </a:xfrm>
          <a:prstGeom prst="rect">
            <a:avLst/>
          </a:prstGeom>
        </p:spPr>
        <p:txBody>
          <a:bodyPr vert="horz" tIns="137160"/>
          <a:lstStyle>
            <a:lvl1pPr marL="0" indent="0" algn="ctr">
              <a:spcBef>
                <a:spcPts val="0"/>
              </a:spcBef>
              <a:buFontTx/>
              <a:buNone/>
              <a:defRPr sz="1600" b="1">
                <a:solidFill>
                  <a:sysClr val="windowText" lastClr="000000"/>
                </a:solidFill>
                <a:effectLst/>
              </a:defRPr>
            </a:lvl1pPr>
            <a:lvl2pPr marL="0" indent="0" algn="ctr">
              <a:spcBef>
                <a:spcPts val="0"/>
              </a:spcBef>
              <a:buFontTx/>
              <a:buNone/>
              <a:defRPr sz="1600" b="1">
                <a:solidFill>
                  <a:sysClr val="windowText" lastClr="000000"/>
                </a:solidFill>
                <a:effectLst/>
              </a:defRPr>
            </a:lvl2pPr>
            <a:lvl3pPr marL="0" indent="0" algn="ctr">
              <a:spcBef>
                <a:spcPts val="0"/>
              </a:spcBef>
              <a:buFontTx/>
              <a:buNone/>
              <a:defRPr sz="1600" b="1">
                <a:solidFill>
                  <a:sysClr val="windowText" lastClr="000000"/>
                </a:solidFill>
                <a:effectLst/>
              </a:defRPr>
            </a:lvl3pPr>
            <a:lvl4pPr marL="0" indent="0" algn="ctr">
              <a:spcBef>
                <a:spcPts val="0"/>
              </a:spcBef>
              <a:buFontTx/>
              <a:buNone/>
              <a:defRPr sz="1600" b="1">
                <a:solidFill>
                  <a:sysClr val="windowText" lastClr="000000"/>
                </a:solidFill>
                <a:effectLst/>
              </a:defRPr>
            </a:lvl4pPr>
            <a:lvl5pPr marL="0" indent="0" algn="ctr">
              <a:spcBef>
                <a:spcPts val="0"/>
              </a:spcBef>
              <a:buFontTx/>
              <a:buNone/>
              <a:defRPr sz="1600" b="1">
                <a:solidFill>
                  <a:sysClr val="windowText" lastClr="000000"/>
                </a:solidFill>
                <a:effectLst/>
              </a:defRPr>
            </a:lvl5pPr>
          </a:lstStyle>
          <a:p>
            <a:pPr lvl="0"/>
            <a:r>
              <a:rPr lang="en-US"/>
              <a:t>Click to edit Master text styles</a:t>
            </a:r>
          </a:p>
        </p:txBody>
      </p:sp>
      <p:sp>
        <p:nvSpPr>
          <p:cNvPr id="39" name="Text Placeholder 38"/>
          <p:cNvSpPr>
            <a:spLocks noGrp="1"/>
          </p:cNvSpPr>
          <p:nvPr>
            <p:ph type="body" sz="quarter" idx="23" hasCustomPrompt="1"/>
          </p:nvPr>
        </p:nvSpPr>
        <p:spPr>
          <a:xfrm>
            <a:off x="6138863" y="3714750"/>
            <a:ext cx="2843212" cy="1820863"/>
          </a:xfrm>
          <a:prstGeom prst="rect">
            <a:avLst/>
          </a:prstGeom>
        </p:spPr>
        <p:txBody>
          <a:bodyPr vert="horz" tIns="137160" anchor="t"/>
          <a:lstStyle>
            <a:lvl1pPr marL="0" indent="0" algn="ctr">
              <a:spcBef>
                <a:spcPts val="0"/>
              </a:spcBef>
              <a:buFontTx/>
              <a:buNone/>
              <a:defRPr sz="1600" b="1">
                <a:solidFill>
                  <a:sysClr val="windowText" lastClr="000000"/>
                </a:solidFill>
                <a:effectLst/>
              </a:defRPr>
            </a:lvl1pPr>
            <a:lvl2pPr marL="0" indent="0" algn="ctr">
              <a:spcBef>
                <a:spcPts val="0"/>
              </a:spcBef>
              <a:buFontTx/>
              <a:buNone/>
              <a:defRPr sz="1600" b="1">
                <a:solidFill>
                  <a:sysClr val="windowText" lastClr="000000"/>
                </a:solidFill>
                <a:effectLst/>
              </a:defRPr>
            </a:lvl2pPr>
            <a:lvl3pPr marL="0" indent="0" algn="ctr">
              <a:spcBef>
                <a:spcPts val="0"/>
              </a:spcBef>
              <a:buFontTx/>
              <a:buNone/>
              <a:defRPr sz="1600" b="1">
                <a:solidFill>
                  <a:sysClr val="windowText" lastClr="000000"/>
                </a:solidFill>
                <a:effectLst/>
              </a:defRPr>
            </a:lvl3pPr>
            <a:lvl4pPr marL="0" indent="0" algn="ctr">
              <a:spcBef>
                <a:spcPts val="0"/>
              </a:spcBef>
              <a:buFontTx/>
              <a:buNone/>
              <a:defRPr sz="1600" b="1">
                <a:solidFill>
                  <a:sysClr val="windowText" lastClr="000000"/>
                </a:solidFill>
                <a:effectLst/>
              </a:defRPr>
            </a:lvl4pPr>
            <a:lvl5pPr marL="0" indent="0" algn="ctr">
              <a:spcBef>
                <a:spcPts val="0"/>
              </a:spcBef>
              <a:buFontTx/>
              <a:buNone/>
              <a:defRPr sz="1600" b="1">
                <a:solidFill>
                  <a:sysClr val="windowText" lastClr="000000"/>
                </a:solidFill>
                <a:effectLst/>
              </a:defRPr>
            </a:lvl5pPr>
          </a:lstStyle>
          <a:p>
            <a:pPr lvl="0"/>
            <a:r>
              <a:rPr lang="en-US"/>
              <a:t>Click to edit Master text styles</a:t>
            </a:r>
          </a:p>
        </p:txBody>
      </p:sp>
      <p:sp>
        <p:nvSpPr>
          <p:cNvPr id="22" name="Slide Number Placeholder 5">
            <a:extLst>
              <a:ext uri="{FF2B5EF4-FFF2-40B4-BE49-F238E27FC236}">
                <a16:creationId xmlns:a16="http://schemas.microsoft.com/office/drawing/2014/main" id="{F7828FCE-279B-FC4B-A5C2-93A9270D0958}"/>
              </a:ext>
            </a:extLst>
          </p:cNvPr>
          <p:cNvSpPr>
            <a:spLocks noGrp="1"/>
          </p:cNvSpPr>
          <p:nvPr>
            <p:ph type="sldNum" sz="quarter" idx="4"/>
          </p:nvPr>
        </p:nvSpPr>
        <p:spPr>
          <a:xfrm>
            <a:off x="4007224" y="6283837"/>
            <a:ext cx="866605" cy="365125"/>
          </a:xfrm>
          <a:prstGeom prst="rect">
            <a:avLst/>
          </a:prstGeom>
        </p:spPr>
        <p:txBody>
          <a:bodyPr anchor="ctr"/>
          <a:lstStyle>
            <a:lvl1pPr algn="ctr">
              <a:defRPr sz="2800" b="1">
                <a:solidFill>
                  <a:srgbClr val="C00000"/>
                </a:solidFill>
              </a:defRPr>
            </a:lvl1pPr>
          </a:lstStyle>
          <a:p>
            <a:fld id="{9A47194C-3E5A-854F-B5AE-A6634FC20B3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2"/>
          <p:cNvSpPr>
            <a:spLocks noGrp="1"/>
          </p:cNvSpPr>
          <p:nvPr>
            <p:ph type="body" sz="quarter" idx="16"/>
          </p:nvPr>
        </p:nvSpPr>
        <p:spPr>
          <a:xfrm>
            <a:off x="172668" y="1269258"/>
            <a:ext cx="2826131" cy="4759618"/>
          </a:xfrm>
          <a:prstGeom prst="rect">
            <a:avLst/>
          </a:prstGeom>
          <a:solidFill>
            <a:srgbClr val="6A2C91"/>
          </a:solidFill>
        </p:spPr>
        <p:txBody>
          <a:bodyPr vert="horz" lIns="274320" tIns="91440"/>
          <a:lstStyle>
            <a:lvl1pPr marL="0" indent="0">
              <a:lnSpc>
                <a:spcPts val="2120"/>
              </a:lnSpc>
              <a:spcBef>
                <a:spcPts val="800"/>
              </a:spcBef>
              <a:buFontTx/>
              <a:buNone/>
              <a:defRPr sz="1600" b="1">
                <a:solidFill>
                  <a:schemeClr val="bg1"/>
                </a:solidFill>
              </a:defRPr>
            </a:lvl1pPr>
            <a:lvl2pPr marL="0" indent="0">
              <a:lnSpc>
                <a:spcPts val="2120"/>
              </a:lnSpc>
              <a:spcBef>
                <a:spcPts val="800"/>
              </a:spcBef>
              <a:buFontTx/>
              <a:buNone/>
              <a:defRPr sz="1600">
                <a:solidFill>
                  <a:schemeClr val="bg1"/>
                </a:solidFill>
              </a:defRPr>
            </a:lvl2pPr>
            <a:lvl3pPr marL="0" indent="0">
              <a:lnSpc>
                <a:spcPts val="2120"/>
              </a:lnSpc>
              <a:spcBef>
                <a:spcPts val="800"/>
              </a:spcBef>
              <a:buFontTx/>
              <a:buNone/>
              <a:defRPr sz="1600">
                <a:solidFill>
                  <a:schemeClr val="bg1"/>
                </a:solidFill>
              </a:defRPr>
            </a:lvl3pPr>
            <a:lvl4pPr marL="0" indent="0">
              <a:lnSpc>
                <a:spcPts val="2120"/>
              </a:lnSpc>
              <a:spcBef>
                <a:spcPts val="800"/>
              </a:spcBef>
              <a:buFontTx/>
              <a:buNone/>
              <a:defRPr sz="1600">
                <a:solidFill>
                  <a:schemeClr val="bg1"/>
                </a:solidFill>
              </a:defRPr>
            </a:lvl4pPr>
            <a:lvl5pPr marL="0" indent="0">
              <a:lnSpc>
                <a:spcPts val="2120"/>
              </a:lnSpc>
              <a:spcBef>
                <a:spcPts val="800"/>
              </a:spcBef>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76E38"/>
          </a:solidFill>
        </p:spPr>
        <p:txBody>
          <a:bodyPr vert="horz" lIns="182880" tIns="91440"/>
          <a:lstStyle>
            <a:lvl1pPr marL="0" indent="0">
              <a:lnSpc>
                <a:spcPts val="2120"/>
              </a:lnSpc>
              <a:spcBef>
                <a:spcPts val="800"/>
              </a:spcBef>
              <a:buFontTx/>
              <a:buNone/>
              <a:defRPr sz="1600" b="1">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26"/>
          <p:cNvSpPr>
            <a:spLocks noGrp="1" noChangeAspect="1"/>
          </p:cNvSpPr>
          <p:nvPr>
            <p:ph type="pic" sz="quarter" idx="18"/>
          </p:nvPr>
        </p:nvSpPr>
        <p:spPr>
          <a:xfrm>
            <a:off x="3171259" y="1265238"/>
            <a:ext cx="2820543" cy="4759247"/>
          </a:xfrm>
          <a:prstGeom prst="rect">
            <a:avLst/>
          </a:prstGeom>
        </p:spPr>
        <p:txBody>
          <a:bodyPr vert="horz" anchor="ctr"/>
          <a:lstStyle>
            <a:lvl1pPr algn="ctr">
              <a:defRPr sz="1600"/>
            </a:lvl1pPr>
          </a:lstStyle>
          <a:p>
            <a:r>
              <a:rPr lang="en-US"/>
              <a:t>Click icon to add picture</a:t>
            </a:r>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r>
              <a:rPr lang="en-US"/>
              <a:t>Click icon to add picture</a:t>
            </a:r>
          </a:p>
        </p:txBody>
      </p:sp>
      <p:sp>
        <p:nvSpPr>
          <p:cNvPr id="18" name="Rectangle 17">
            <a:extLst>
              <a:ext uri="{FF2B5EF4-FFF2-40B4-BE49-F238E27FC236}">
                <a16:creationId xmlns:a16="http://schemas.microsoft.com/office/drawing/2014/main" id="{CB5DCD2D-8C71-6E41-B363-B43AF235FCCC}"/>
              </a:ext>
            </a:extLst>
          </p:cNvPr>
          <p:cNvSpPr/>
          <p:nvPr userDrawn="1"/>
        </p:nvSpPr>
        <p:spPr>
          <a:xfrm>
            <a:off x="165100" y="875898"/>
            <a:ext cx="8805863" cy="230589"/>
          </a:xfrm>
          <a:prstGeom prst="rect">
            <a:avLst/>
          </a:prstGeom>
          <a:solidFill>
            <a:srgbClr val="AD55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3">
            <a:extLst>
              <a:ext uri="{FF2B5EF4-FFF2-40B4-BE49-F238E27FC236}">
                <a16:creationId xmlns:a16="http://schemas.microsoft.com/office/drawing/2014/main" id="{53E086CF-2184-CE4A-BC92-C7113CC57213}"/>
              </a:ext>
            </a:extLst>
          </p:cNvPr>
          <p:cNvSpPr>
            <a:spLocks noGrp="1"/>
          </p:cNvSpPr>
          <p:nvPr>
            <p:ph type="title"/>
          </p:nvPr>
        </p:nvSpPr>
        <p:spPr>
          <a:xfrm>
            <a:off x="171826" y="147638"/>
            <a:ext cx="8799137" cy="480767"/>
          </a:xfrm>
          <a:prstGeom prst="rect">
            <a:avLst/>
          </a:prstGeom>
        </p:spPr>
        <p:txBody>
          <a:bodyPr vert="horz" lIns="0" tIns="0" rIns="0" bIns="91440" anchor="b"/>
          <a:lstStyle>
            <a:lvl1pPr algn="ctr">
              <a:defRPr sz="2400" b="1" spc="100">
                <a:solidFill>
                  <a:schemeClr val="tx1"/>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ABAB2205-5225-DC48-AF2D-7FE366A21E07}"/>
              </a:ext>
            </a:extLst>
          </p:cNvPr>
          <p:cNvSpPr>
            <a:spLocks noGrp="1"/>
          </p:cNvSpPr>
          <p:nvPr>
            <p:ph type="sldNum" sz="quarter" idx="4"/>
          </p:nvPr>
        </p:nvSpPr>
        <p:spPr>
          <a:xfrm>
            <a:off x="4007224" y="6283837"/>
            <a:ext cx="866605" cy="365125"/>
          </a:xfrm>
          <a:prstGeom prst="rect">
            <a:avLst/>
          </a:prstGeom>
        </p:spPr>
        <p:txBody>
          <a:bodyPr anchor="ctr"/>
          <a:lstStyle>
            <a:lvl1pPr algn="ctr">
              <a:defRPr sz="2800" b="1">
                <a:solidFill>
                  <a:srgbClr val="C00000"/>
                </a:solidFill>
              </a:defRPr>
            </a:lvl1pPr>
          </a:lstStyle>
          <a:p>
            <a:fld id="{9A47194C-3E5A-854F-B5AE-A6634FC20B3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r>
              <a:rPr lang="en-US"/>
              <a:t>Click icon to add picture</a:t>
            </a:r>
          </a:p>
        </p:txBody>
      </p:sp>
      <p:sp>
        <p:nvSpPr>
          <p:cNvPr id="8" name="Rectangle 7">
            <a:extLst>
              <a:ext uri="{FF2B5EF4-FFF2-40B4-BE49-F238E27FC236}">
                <a16:creationId xmlns:a16="http://schemas.microsoft.com/office/drawing/2014/main" id="{4FD5C93E-E7C5-9243-870E-9AD50809642C}"/>
              </a:ext>
            </a:extLst>
          </p:cNvPr>
          <p:cNvSpPr/>
          <p:nvPr userDrawn="1"/>
        </p:nvSpPr>
        <p:spPr>
          <a:xfrm>
            <a:off x="165100" y="875898"/>
            <a:ext cx="8805863" cy="230589"/>
          </a:xfrm>
          <a:prstGeom prst="rect">
            <a:avLst/>
          </a:prstGeom>
          <a:solidFill>
            <a:srgbClr val="AD55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3">
            <a:extLst>
              <a:ext uri="{FF2B5EF4-FFF2-40B4-BE49-F238E27FC236}">
                <a16:creationId xmlns:a16="http://schemas.microsoft.com/office/drawing/2014/main" id="{E27CF4EA-4CCA-9749-A941-A627C0D8CB7F}"/>
              </a:ext>
            </a:extLst>
          </p:cNvPr>
          <p:cNvSpPr>
            <a:spLocks noGrp="1"/>
          </p:cNvSpPr>
          <p:nvPr>
            <p:ph type="title"/>
          </p:nvPr>
        </p:nvSpPr>
        <p:spPr>
          <a:xfrm>
            <a:off x="171826" y="147638"/>
            <a:ext cx="8799137" cy="480767"/>
          </a:xfrm>
          <a:prstGeom prst="rect">
            <a:avLst/>
          </a:prstGeom>
        </p:spPr>
        <p:txBody>
          <a:bodyPr vert="horz" lIns="0" tIns="0" rIns="0" bIns="91440" anchor="b"/>
          <a:lstStyle>
            <a:lvl1pPr algn="ctr">
              <a:defRPr sz="2400" b="1" spc="1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9AC7C2B4-C910-D44F-A0B5-73A6FA01D53A}"/>
              </a:ext>
            </a:extLst>
          </p:cNvPr>
          <p:cNvSpPr>
            <a:spLocks noGrp="1"/>
          </p:cNvSpPr>
          <p:nvPr>
            <p:ph idx="1"/>
          </p:nvPr>
        </p:nvSpPr>
        <p:spPr>
          <a:xfrm>
            <a:off x="833858" y="1342497"/>
            <a:ext cx="7711331" cy="3326608"/>
          </a:xfrm>
          <a:prstGeom prst="rect">
            <a:avLst/>
          </a:prstGeom>
        </p:spPr>
        <p:txBody>
          <a:bodyPr lIns="0" tIns="0" rIns="0" bIns="0"/>
          <a:lstStyle>
            <a:lvl1pPr marL="0" indent="0">
              <a:lnSpc>
                <a:spcPts val="3500"/>
              </a:lnSpc>
              <a:spcBef>
                <a:spcPts val="0"/>
              </a:spcBef>
              <a:buFontTx/>
              <a:buNone/>
              <a:defRPr sz="1800" b="1" normalizeH="0">
                <a:solidFill>
                  <a:schemeClr val="tx1"/>
                </a:solidFill>
              </a:defRPr>
            </a:lvl1pPr>
            <a:lvl2pPr marL="0" indent="0">
              <a:lnSpc>
                <a:spcPts val="3500"/>
              </a:lnSpc>
              <a:spcBef>
                <a:spcPts val="0"/>
              </a:spcBef>
              <a:buFontTx/>
              <a:buNone/>
              <a:defRPr sz="1800" normalizeH="0">
                <a:solidFill>
                  <a:schemeClr val="tx1"/>
                </a:solidFill>
              </a:defRPr>
            </a:lvl2pPr>
            <a:lvl3pPr marL="0" indent="0">
              <a:lnSpc>
                <a:spcPts val="3500"/>
              </a:lnSpc>
              <a:spcBef>
                <a:spcPts val="0"/>
              </a:spcBef>
              <a:buFontTx/>
              <a:buNone/>
              <a:defRPr sz="1800" normalizeH="0">
                <a:solidFill>
                  <a:schemeClr val="tx1"/>
                </a:solidFill>
              </a:defRPr>
            </a:lvl3pPr>
            <a:lvl4pPr marL="0" indent="0">
              <a:lnSpc>
                <a:spcPts val="3500"/>
              </a:lnSpc>
              <a:spcBef>
                <a:spcPts val="0"/>
              </a:spcBef>
              <a:buFontTx/>
              <a:buNone/>
              <a:defRPr sz="1800" normalizeH="0">
                <a:solidFill>
                  <a:schemeClr val="tx1"/>
                </a:solidFill>
              </a:defRPr>
            </a:lvl4pPr>
            <a:lvl5pPr marL="0" indent="0">
              <a:lnSpc>
                <a:spcPts val="3500"/>
              </a:lnSpc>
              <a:spcBef>
                <a:spcPts val="0"/>
              </a:spcBef>
              <a:buFontTx/>
              <a:buNone/>
              <a:defRPr sz="1800" normalizeH="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459DE3A7-0E39-194A-8CA4-ECECF43BB25D}"/>
              </a:ext>
            </a:extLst>
          </p:cNvPr>
          <p:cNvSpPr>
            <a:spLocks noGrp="1"/>
          </p:cNvSpPr>
          <p:nvPr>
            <p:ph type="sldNum" sz="quarter" idx="4"/>
          </p:nvPr>
        </p:nvSpPr>
        <p:spPr>
          <a:xfrm>
            <a:off x="4007224" y="6283837"/>
            <a:ext cx="866605" cy="365125"/>
          </a:xfrm>
          <a:prstGeom prst="rect">
            <a:avLst/>
          </a:prstGeom>
        </p:spPr>
        <p:txBody>
          <a:bodyPr anchor="ctr"/>
          <a:lstStyle>
            <a:lvl1pPr algn="ctr">
              <a:defRPr sz="2800" b="1">
                <a:solidFill>
                  <a:srgbClr val="C00000"/>
                </a:solidFill>
              </a:defRPr>
            </a:lvl1pPr>
          </a:lstStyle>
          <a:p>
            <a:fld id="{9A47194C-3E5A-854F-B5AE-A6634FC20B3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53988" y="160338"/>
            <a:ext cx="8821737" cy="5880100"/>
          </a:xfrm>
          <a:prstGeom prst="rect">
            <a:avLst/>
          </a:prstGeom>
        </p:spPr>
        <p:txBody>
          <a:bodyPr vert="horz" anchor="ctr"/>
          <a:lstStyle>
            <a:lvl1pPr algn="ctr">
              <a:defRPr sz="1600"/>
            </a:lvl1pPr>
          </a:lstStyle>
          <a:p>
            <a:r>
              <a:rPr lang="en-US"/>
              <a:t>Click icon to add picture</a:t>
            </a:r>
          </a:p>
        </p:txBody>
      </p:sp>
      <p:sp>
        <p:nvSpPr>
          <p:cNvPr id="7" name="Slide Number Placeholder 5">
            <a:extLst>
              <a:ext uri="{FF2B5EF4-FFF2-40B4-BE49-F238E27FC236}">
                <a16:creationId xmlns:a16="http://schemas.microsoft.com/office/drawing/2014/main" id="{49549793-DE9E-034A-86A4-D783E491ED6D}"/>
              </a:ext>
            </a:extLst>
          </p:cNvPr>
          <p:cNvSpPr>
            <a:spLocks noGrp="1"/>
          </p:cNvSpPr>
          <p:nvPr>
            <p:ph type="sldNum" sz="quarter" idx="4"/>
          </p:nvPr>
        </p:nvSpPr>
        <p:spPr>
          <a:xfrm>
            <a:off x="4007224" y="6283837"/>
            <a:ext cx="866605" cy="365125"/>
          </a:xfrm>
          <a:prstGeom prst="rect">
            <a:avLst/>
          </a:prstGeom>
        </p:spPr>
        <p:txBody>
          <a:bodyPr anchor="ctr"/>
          <a:lstStyle>
            <a:lvl1pPr algn="ctr">
              <a:defRPr sz="2800" b="1">
                <a:solidFill>
                  <a:srgbClr val="C00000"/>
                </a:solidFill>
              </a:defRPr>
            </a:lvl1pPr>
          </a:lstStyle>
          <a:p>
            <a:fld id="{9A47194C-3E5A-854F-B5AE-A6634FC20B3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rgbClr val="AD5538"/>
              </a:buClr>
              <a:buSzPct val="100000"/>
              <a:buFont typeface="Wingdings" charset="2"/>
              <a:buChar char="§"/>
              <a:defRPr sz="1800" normalizeH="0">
                <a:solidFill>
                  <a:schemeClr val="tx2"/>
                </a:solidFill>
              </a:defRPr>
            </a:lvl2pPr>
            <a:lvl3pPr marL="0" indent="-365760">
              <a:lnSpc>
                <a:spcPts val="3500"/>
              </a:lnSpc>
              <a:spcBef>
                <a:spcPts val="0"/>
              </a:spcBef>
              <a:buClr>
                <a:srgbClr val="AD5538"/>
              </a:buClr>
              <a:buSzPct val="100000"/>
              <a:buFont typeface="Wingdings" charset="2"/>
              <a:buChar char="§"/>
              <a:defRPr sz="1800" normalizeH="0">
                <a:solidFill>
                  <a:schemeClr val="tx2"/>
                </a:solidFill>
              </a:defRPr>
            </a:lvl3pPr>
            <a:lvl4pPr marL="0" indent="-365760">
              <a:lnSpc>
                <a:spcPts val="3500"/>
              </a:lnSpc>
              <a:spcBef>
                <a:spcPts val="0"/>
              </a:spcBef>
              <a:buClr>
                <a:srgbClr val="AD5538"/>
              </a:buClr>
              <a:buSzPct val="100000"/>
              <a:buFont typeface="Wingdings" charset="2"/>
              <a:buChar char="§"/>
              <a:defRPr sz="1800" normalizeH="0">
                <a:solidFill>
                  <a:schemeClr val="tx2"/>
                </a:solidFill>
              </a:defRPr>
            </a:lvl4pPr>
            <a:lvl5pPr marL="0" indent="-365760">
              <a:lnSpc>
                <a:spcPts val="3500"/>
              </a:lnSpc>
              <a:spcBef>
                <a:spcPts val="0"/>
              </a:spcBef>
              <a:buClr>
                <a:srgbClr val="AD5538"/>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165100" y="165100"/>
            <a:ext cx="8805863" cy="954088"/>
          </a:xfrm>
          <a:prstGeom prst="rect">
            <a:avLst/>
          </a:prstGeom>
        </p:spPr>
        <p:txBody>
          <a:bodyPr vert="horz" lIns="0" tIns="0" rIns="0" bIns="91440" anchor="ctr"/>
          <a:lstStyle>
            <a:lvl1pPr algn="ctr">
              <a:defRPr sz="2400" b="1" spc="100">
                <a:solidFill>
                  <a:schemeClr val="tx1"/>
                </a:solidFill>
                <a:latin typeface="+mn-lt"/>
              </a:defRPr>
            </a:lvl1pPr>
          </a:lstStyle>
          <a:p>
            <a:r>
              <a:rPr lang="en-US"/>
              <a:t>Click to edit Master title style</a:t>
            </a:r>
          </a:p>
        </p:txBody>
      </p:sp>
      <p:sp>
        <p:nvSpPr>
          <p:cNvPr id="7" name="Slide Number Placeholder 5">
            <a:extLst>
              <a:ext uri="{FF2B5EF4-FFF2-40B4-BE49-F238E27FC236}">
                <a16:creationId xmlns:a16="http://schemas.microsoft.com/office/drawing/2014/main" id="{13719630-E811-D540-8E09-6591EAA1C6E7}"/>
              </a:ext>
            </a:extLst>
          </p:cNvPr>
          <p:cNvSpPr>
            <a:spLocks noGrp="1"/>
          </p:cNvSpPr>
          <p:nvPr>
            <p:ph type="sldNum" sz="quarter" idx="4"/>
          </p:nvPr>
        </p:nvSpPr>
        <p:spPr>
          <a:xfrm>
            <a:off x="4007224" y="6283837"/>
            <a:ext cx="866605" cy="365125"/>
          </a:xfrm>
          <a:prstGeom prst="rect">
            <a:avLst/>
          </a:prstGeom>
        </p:spPr>
        <p:txBody>
          <a:bodyPr anchor="ctr"/>
          <a:lstStyle>
            <a:lvl1pPr algn="ctr">
              <a:defRPr sz="2800" b="1">
                <a:solidFill>
                  <a:srgbClr val="C00000"/>
                </a:solidFill>
              </a:defRPr>
            </a:lvl1pPr>
          </a:lstStyle>
          <a:p>
            <a:fld id="{9A47194C-3E5A-854F-B5AE-A6634FC20B3C}" type="slidenum">
              <a:rPr lang="en-US" smtClean="0"/>
              <a:pPr/>
              <a:t>‹#›</a:t>
            </a:fld>
            <a:endParaRPr lang="en-US"/>
          </a:p>
        </p:txBody>
      </p:sp>
    </p:spTree>
    <p:extLst>
      <p:ext uri="{BB962C8B-B14F-4D97-AF65-F5344CB8AC3E}">
        <p14:creationId xmlns:p14="http://schemas.microsoft.com/office/powerpoint/2010/main" val="312924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stretch>
            <a:fillRect/>
          </a:stretch>
        </p:blipFill>
        <p:spPr>
          <a:xfrm>
            <a:off x="212445" y="6159777"/>
            <a:ext cx="533325" cy="567768"/>
          </a:xfrm>
          <a:prstGeom prst="rect">
            <a:avLst/>
          </a:prstGeom>
        </p:spPr>
      </p:pic>
      <p:sp>
        <p:nvSpPr>
          <p:cNvPr id="5" name="Rectangle 4">
            <a:extLst>
              <a:ext uri="{FF2B5EF4-FFF2-40B4-BE49-F238E27FC236}">
                <a16:creationId xmlns:a16="http://schemas.microsoft.com/office/drawing/2014/main" id="{171FD8D4-84C5-D94C-9E01-D980E7D88F23}"/>
              </a:ext>
            </a:extLst>
          </p:cNvPr>
          <p:cNvSpPr/>
          <p:nvPr userDrawn="1"/>
        </p:nvSpPr>
        <p:spPr>
          <a:xfrm>
            <a:off x="745770" y="6427694"/>
            <a:ext cx="3207665" cy="141194"/>
          </a:xfrm>
          <a:prstGeom prst="rect">
            <a:avLst/>
          </a:prstGeom>
          <a:gradFill flip="none" rotWithShape="1">
            <a:gsLst>
              <a:gs pos="0">
                <a:srgbClr val="2B78B3"/>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3A1402-1F73-854B-977A-226DF86FEEFA}"/>
              </a:ext>
            </a:extLst>
          </p:cNvPr>
          <p:cNvSpPr/>
          <p:nvPr userDrawn="1"/>
        </p:nvSpPr>
        <p:spPr>
          <a:xfrm rot="10800000">
            <a:off x="4927618" y="6427692"/>
            <a:ext cx="4014676" cy="141195"/>
          </a:xfrm>
          <a:prstGeom prst="rect">
            <a:avLst/>
          </a:prstGeom>
          <a:gradFill flip="none" rotWithShape="1">
            <a:gsLst>
              <a:gs pos="0">
                <a:srgbClr val="2B78B3"/>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 id="2147483673" r:id="rId4"/>
    <p:sldLayoutId id="2147483666" r:id="rId5"/>
    <p:sldLayoutId id="2147483667" r:id="rId6"/>
    <p:sldLayoutId id="2147483661" r:id="rId7"/>
    <p:sldLayoutId id="2147483664" r:id="rId8"/>
    <p:sldLayoutId id="2147483668" r:id="rId9"/>
    <p:sldLayoutId id="2147483672"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4" cstate="print"/>
          <a:stretch>
            <a:fillRect/>
          </a:stretch>
        </p:blipFill>
        <p:spPr>
          <a:xfrm>
            <a:off x="713232" y="6208776"/>
            <a:ext cx="8253983" cy="483108"/>
          </a:xfrm>
          <a:prstGeom prst="rect">
            <a:avLst/>
          </a:prstGeom>
        </p:spPr>
      </p:pic>
      <p:sp>
        <p:nvSpPr>
          <p:cNvPr id="17" name="bg object 17"/>
          <p:cNvSpPr/>
          <p:nvPr/>
        </p:nvSpPr>
        <p:spPr>
          <a:xfrm>
            <a:off x="211823" y="6159639"/>
            <a:ext cx="533400" cy="294640"/>
          </a:xfrm>
          <a:custGeom>
            <a:avLst/>
            <a:gdLst/>
            <a:ahLst/>
            <a:cxnLst/>
            <a:rect l="l" t="t" r="r" b="b"/>
            <a:pathLst>
              <a:path w="533400" h="294639">
                <a:moveTo>
                  <a:pt x="533336" y="122961"/>
                </a:moveTo>
                <a:lnTo>
                  <a:pt x="266674" y="0"/>
                </a:lnTo>
                <a:lnTo>
                  <a:pt x="0" y="122961"/>
                </a:lnTo>
                <a:lnTo>
                  <a:pt x="43091" y="137985"/>
                </a:lnTo>
                <a:lnTo>
                  <a:pt x="43091" y="170789"/>
                </a:lnTo>
                <a:lnTo>
                  <a:pt x="39103" y="172288"/>
                </a:lnTo>
                <a:lnTo>
                  <a:pt x="36347" y="176047"/>
                </a:lnTo>
                <a:lnTo>
                  <a:pt x="36347" y="184937"/>
                </a:lnTo>
                <a:lnTo>
                  <a:pt x="39103" y="188810"/>
                </a:lnTo>
                <a:lnTo>
                  <a:pt x="43091" y="190322"/>
                </a:lnTo>
                <a:lnTo>
                  <a:pt x="43091" y="217741"/>
                </a:lnTo>
                <a:lnTo>
                  <a:pt x="31775" y="271284"/>
                </a:lnTo>
                <a:lnTo>
                  <a:pt x="30226" y="294373"/>
                </a:lnTo>
                <a:lnTo>
                  <a:pt x="63576" y="294373"/>
                </a:lnTo>
                <a:lnTo>
                  <a:pt x="60045" y="252590"/>
                </a:lnTo>
                <a:lnTo>
                  <a:pt x="50711" y="217881"/>
                </a:lnTo>
                <a:lnTo>
                  <a:pt x="50711" y="190322"/>
                </a:lnTo>
                <a:lnTo>
                  <a:pt x="54457" y="188696"/>
                </a:lnTo>
                <a:lnTo>
                  <a:pt x="57340" y="184937"/>
                </a:lnTo>
                <a:lnTo>
                  <a:pt x="57340" y="176174"/>
                </a:lnTo>
                <a:lnTo>
                  <a:pt x="54457" y="172427"/>
                </a:lnTo>
                <a:lnTo>
                  <a:pt x="50711" y="170789"/>
                </a:lnTo>
                <a:lnTo>
                  <a:pt x="50711" y="140639"/>
                </a:lnTo>
                <a:lnTo>
                  <a:pt x="87680" y="153517"/>
                </a:lnTo>
                <a:lnTo>
                  <a:pt x="134645" y="169926"/>
                </a:lnTo>
                <a:lnTo>
                  <a:pt x="129527" y="199212"/>
                </a:lnTo>
                <a:lnTo>
                  <a:pt x="134645" y="195364"/>
                </a:lnTo>
                <a:lnTo>
                  <a:pt x="149326" y="185864"/>
                </a:lnTo>
                <a:lnTo>
                  <a:pt x="172529" y="173812"/>
                </a:lnTo>
                <a:lnTo>
                  <a:pt x="203225" y="162280"/>
                </a:lnTo>
                <a:lnTo>
                  <a:pt x="183730" y="153555"/>
                </a:lnTo>
                <a:lnTo>
                  <a:pt x="167005" y="141224"/>
                </a:lnTo>
                <a:lnTo>
                  <a:pt x="153263" y="125387"/>
                </a:lnTo>
                <a:lnTo>
                  <a:pt x="142773" y="106172"/>
                </a:lnTo>
                <a:lnTo>
                  <a:pt x="140766" y="101549"/>
                </a:lnTo>
                <a:lnTo>
                  <a:pt x="141020" y="96291"/>
                </a:lnTo>
                <a:lnTo>
                  <a:pt x="143510" y="91782"/>
                </a:lnTo>
                <a:lnTo>
                  <a:pt x="145884" y="87388"/>
                </a:lnTo>
                <a:lnTo>
                  <a:pt x="150139" y="84277"/>
                </a:lnTo>
                <a:lnTo>
                  <a:pt x="155130" y="83388"/>
                </a:lnTo>
                <a:lnTo>
                  <a:pt x="167589" y="82194"/>
                </a:lnTo>
                <a:lnTo>
                  <a:pt x="195795" y="83439"/>
                </a:lnTo>
                <a:lnTo>
                  <a:pt x="231622" y="93586"/>
                </a:lnTo>
                <a:lnTo>
                  <a:pt x="266928" y="119075"/>
                </a:lnTo>
                <a:lnTo>
                  <a:pt x="267665" y="117817"/>
                </a:lnTo>
                <a:lnTo>
                  <a:pt x="306933" y="86588"/>
                </a:lnTo>
                <a:lnTo>
                  <a:pt x="327736" y="80632"/>
                </a:lnTo>
                <a:lnTo>
                  <a:pt x="336677" y="81813"/>
                </a:lnTo>
                <a:lnTo>
                  <a:pt x="344170" y="86423"/>
                </a:lnTo>
                <a:lnTo>
                  <a:pt x="349313" y="93637"/>
                </a:lnTo>
                <a:lnTo>
                  <a:pt x="351231" y="102552"/>
                </a:lnTo>
                <a:lnTo>
                  <a:pt x="349707" y="110528"/>
                </a:lnTo>
                <a:lnTo>
                  <a:pt x="345554" y="117195"/>
                </a:lnTo>
                <a:lnTo>
                  <a:pt x="339369" y="121983"/>
                </a:lnTo>
                <a:lnTo>
                  <a:pt x="331749" y="124333"/>
                </a:lnTo>
                <a:lnTo>
                  <a:pt x="327190" y="125806"/>
                </a:lnTo>
                <a:lnTo>
                  <a:pt x="298526" y="151511"/>
                </a:lnTo>
                <a:lnTo>
                  <a:pt x="296887" y="155270"/>
                </a:lnTo>
                <a:lnTo>
                  <a:pt x="338505" y="166204"/>
                </a:lnTo>
                <a:lnTo>
                  <a:pt x="372440" y="180860"/>
                </a:lnTo>
                <a:lnTo>
                  <a:pt x="395312" y="193700"/>
                </a:lnTo>
                <a:lnTo>
                  <a:pt x="403682" y="199212"/>
                </a:lnTo>
                <a:lnTo>
                  <a:pt x="399554" y="175298"/>
                </a:lnTo>
                <a:lnTo>
                  <a:pt x="533336" y="122961"/>
                </a:lnTo>
                <a:close/>
              </a:path>
            </a:pathLst>
          </a:custGeom>
          <a:solidFill>
            <a:srgbClr val="000000"/>
          </a:solidFill>
        </p:spPr>
        <p:txBody>
          <a:bodyPr wrap="square" lIns="0" tIns="0" rIns="0" bIns="0" rtlCol="0"/>
          <a:lstStyle/>
          <a:p>
            <a:endParaRPr sz="1350"/>
          </a:p>
        </p:txBody>
      </p:sp>
      <p:sp>
        <p:nvSpPr>
          <p:cNvPr id="18" name="bg object 18"/>
          <p:cNvSpPr/>
          <p:nvPr/>
        </p:nvSpPr>
        <p:spPr>
          <a:xfrm>
            <a:off x="369835" y="6258213"/>
            <a:ext cx="111125" cy="53340"/>
          </a:xfrm>
          <a:custGeom>
            <a:avLst/>
            <a:gdLst/>
            <a:ahLst/>
            <a:cxnLst/>
            <a:rect l="l" t="t" r="r" b="b"/>
            <a:pathLst>
              <a:path w="111125" h="53339">
                <a:moveTo>
                  <a:pt x="12407" y="0"/>
                </a:moveTo>
                <a:lnTo>
                  <a:pt x="0" y="1083"/>
                </a:lnTo>
                <a:lnTo>
                  <a:pt x="29465" y="37810"/>
                </a:lnTo>
                <a:lnTo>
                  <a:pt x="66154" y="51818"/>
                </a:lnTo>
                <a:lnTo>
                  <a:pt x="97431" y="52982"/>
                </a:lnTo>
                <a:lnTo>
                  <a:pt x="110665" y="51176"/>
                </a:lnTo>
                <a:lnTo>
                  <a:pt x="78723" y="16617"/>
                </a:lnTo>
                <a:lnTo>
                  <a:pt x="42309" y="2368"/>
                </a:lnTo>
                <a:lnTo>
                  <a:pt x="12407" y="0"/>
                </a:lnTo>
                <a:close/>
              </a:path>
            </a:pathLst>
          </a:custGeom>
          <a:solidFill>
            <a:srgbClr val="059ADD"/>
          </a:solidFill>
        </p:spPr>
        <p:txBody>
          <a:bodyPr wrap="square" lIns="0" tIns="0" rIns="0" bIns="0" rtlCol="0"/>
          <a:lstStyle/>
          <a:p>
            <a:endParaRPr sz="1350"/>
          </a:p>
        </p:txBody>
      </p:sp>
      <p:sp>
        <p:nvSpPr>
          <p:cNvPr id="19" name="bg object 19"/>
          <p:cNvSpPr/>
          <p:nvPr/>
        </p:nvSpPr>
        <p:spPr>
          <a:xfrm>
            <a:off x="282780" y="6522382"/>
            <a:ext cx="69850" cy="10795"/>
          </a:xfrm>
          <a:custGeom>
            <a:avLst/>
            <a:gdLst/>
            <a:ahLst/>
            <a:cxnLst/>
            <a:rect l="l" t="t" r="r" b="b"/>
            <a:pathLst>
              <a:path w="69850" h="10795">
                <a:moveTo>
                  <a:pt x="69320" y="0"/>
                </a:moveTo>
                <a:lnTo>
                  <a:pt x="2372" y="0"/>
                </a:lnTo>
                <a:lnTo>
                  <a:pt x="0" y="2370"/>
                </a:lnTo>
                <a:lnTo>
                  <a:pt x="0" y="8379"/>
                </a:lnTo>
                <a:lnTo>
                  <a:pt x="2372" y="10766"/>
                </a:lnTo>
                <a:lnTo>
                  <a:pt x="62449" y="10766"/>
                </a:lnTo>
                <a:lnTo>
                  <a:pt x="65822" y="4623"/>
                </a:lnTo>
                <a:lnTo>
                  <a:pt x="69320" y="0"/>
                </a:lnTo>
                <a:close/>
              </a:path>
            </a:pathLst>
          </a:custGeom>
          <a:solidFill>
            <a:srgbClr val="059ADD"/>
          </a:solidFill>
        </p:spPr>
        <p:txBody>
          <a:bodyPr wrap="square" lIns="0" tIns="0" rIns="0" bIns="0" rtlCol="0"/>
          <a:lstStyle/>
          <a:p>
            <a:endParaRPr sz="1350"/>
          </a:p>
        </p:txBody>
      </p:sp>
      <p:sp>
        <p:nvSpPr>
          <p:cNvPr id="20" name="bg object 20"/>
          <p:cNvSpPr/>
          <p:nvPr/>
        </p:nvSpPr>
        <p:spPr>
          <a:xfrm>
            <a:off x="443649" y="6522391"/>
            <a:ext cx="236220" cy="10795"/>
          </a:xfrm>
          <a:custGeom>
            <a:avLst/>
            <a:gdLst/>
            <a:ahLst/>
            <a:cxnLst/>
            <a:rect l="l" t="t" r="r" b="b"/>
            <a:pathLst>
              <a:path w="236220" h="10795">
                <a:moveTo>
                  <a:pt x="19977" y="10756"/>
                </a:moveTo>
                <a:lnTo>
                  <a:pt x="17729" y="2870"/>
                </a:lnTo>
                <a:lnTo>
                  <a:pt x="15481" y="0"/>
                </a:lnTo>
                <a:lnTo>
                  <a:pt x="8991" y="0"/>
                </a:lnTo>
                <a:lnTo>
                  <a:pt x="3860" y="5257"/>
                </a:lnTo>
                <a:lnTo>
                  <a:pt x="0" y="10756"/>
                </a:lnTo>
                <a:lnTo>
                  <a:pt x="19977" y="10756"/>
                </a:lnTo>
                <a:close/>
              </a:path>
              <a:path w="236220" h="10795">
                <a:moveTo>
                  <a:pt x="85051" y="10756"/>
                </a:moveTo>
                <a:lnTo>
                  <a:pt x="78562" y="4000"/>
                </a:lnTo>
                <a:lnTo>
                  <a:pt x="72301" y="0"/>
                </a:lnTo>
                <a:lnTo>
                  <a:pt x="51574" y="0"/>
                </a:lnTo>
                <a:lnTo>
                  <a:pt x="51955" y="4368"/>
                </a:lnTo>
                <a:lnTo>
                  <a:pt x="51333" y="10756"/>
                </a:lnTo>
                <a:lnTo>
                  <a:pt x="85051" y="10756"/>
                </a:lnTo>
                <a:close/>
              </a:path>
              <a:path w="236220" h="10795">
                <a:moveTo>
                  <a:pt x="236054" y="2362"/>
                </a:moveTo>
                <a:lnTo>
                  <a:pt x="233692" y="0"/>
                </a:lnTo>
                <a:lnTo>
                  <a:pt x="95415" y="0"/>
                </a:lnTo>
                <a:lnTo>
                  <a:pt x="98425" y="10756"/>
                </a:lnTo>
                <a:lnTo>
                  <a:pt x="233692" y="10756"/>
                </a:lnTo>
                <a:lnTo>
                  <a:pt x="236054" y="8382"/>
                </a:lnTo>
                <a:lnTo>
                  <a:pt x="236054" y="2362"/>
                </a:lnTo>
                <a:close/>
              </a:path>
            </a:pathLst>
          </a:custGeom>
          <a:solidFill>
            <a:srgbClr val="059ADD"/>
          </a:solidFill>
        </p:spPr>
        <p:txBody>
          <a:bodyPr wrap="square" lIns="0" tIns="0" rIns="0" bIns="0" rtlCol="0"/>
          <a:lstStyle/>
          <a:p>
            <a:endParaRPr sz="1350"/>
          </a:p>
        </p:txBody>
      </p:sp>
      <p:sp>
        <p:nvSpPr>
          <p:cNvPr id="21" name="bg object 21"/>
          <p:cNvSpPr/>
          <p:nvPr/>
        </p:nvSpPr>
        <p:spPr>
          <a:xfrm>
            <a:off x="284277" y="6499828"/>
            <a:ext cx="87630" cy="11430"/>
          </a:xfrm>
          <a:custGeom>
            <a:avLst/>
            <a:gdLst/>
            <a:ahLst/>
            <a:cxnLst/>
            <a:rect l="l" t="t" r="r" b="b"/>
            <a:pathLst>
              <a:path w="87629" h="11429">
                <a:moveTo>
                  <a:pt x="87431" y="0"/>
                </a:moveTo>
                <a:lnTo>
                  <a:pt x="2373" y="0"/>
                </a:lnTo>
                <a:lnTo>
                  <a:pt x="0" y="2386"/>
                </a:lnTo>
                <a:lnTo>
                  <a:pt x="0" y="8396"/>
                </a:lnTo>
                <a:lnTo>
                  <a:pt x="2373" y="10899"/>
                </a:lnTo>
                <a:lnTo>
                  <a:pt x="76813" y="10899"/>
                </a:lnTo>
                <a:lnTo>
                  <a:pt x="81684" y="4640"/>
                </a:lnTo>
                <a:lnTo>
                  <a:pt x="87431" y="0"/>
                </a:lnTo>
                <a:close/>
              </a:path>
            </a:pathLst>
          </a:custGeom>
          <a:solidFill>
            <a:srgbClr val="059ADD"/>
          </a:solidFill>
        </p:spPr>
        <p:txBody>
          <a:bodyPr wrap="square" lIns="0" tIns="0" rIns="0" bIns="0" rtlCol="0"/>
          <a:lstStyle/>
          <a:p>
            <a:endParaRPr sz="1350"/>
          </a:p>
        </p:txBody>
      </p:sp>
      <p:sp>
        <p:nvSpPr>
          <p:cNvPr id="22" name="bg object 22"/>
          <p:cNvSpPr/>
          <p:nvPr/>
        </p:nvSpPr>
        <p:spPr>
          <a:xfrm>
            <a:off x="525715" y="6499828"/>
            <a:ext cx="152400" cy="11430"/>
          </a:xfrm>
          <a:custGeom>
            <a:avLst/>
            <a:gdLst/>
            <a:ahLst/>
            <a:cxnLst/>
            <a:rect l="l" t="t" r="r" b="b"/>
            <a:pathLst>
              <a:path w="152400" h="11429">
                <a:moveTo>
                  <a:pt x="16864" y="0"/>
                </a:moveTo>
                <a:lnTo>
                  <a:pt x="0" y="0"/>
                </a:lnTo>
                <a:lnTo>
                  <a:pt x="4861" y="5508"/>
                </a:lnTo>
                <a:lnTo>
                  <a:pt x="7857" y="10899"/>
                </a:lnTo>
                <a:lnTo>
                  <a:pt x="149997" y="10899"/>
                </a:lnTo>
                <a:lnTo>
                  <a:pt x="151664" y="9147"/>
                </a:lnTo>
                <a:lnTo>
                  <a:pt x="41719" y="9147"/>
                </a:lnTo>
                <a:lnTo>
                  <a:pt x="31402" y="7717"/>
                </a:lnTo>
                <a:lnTo>
                  <a:pt x="23573" y="4573"/>
                </a:lnTo>
                <a:lnTo>
                  <a:pt x="18603" y="1429"/>
                </a:lnTo>
                <a:lnTo>
                  <a:pt x="16864" y="0"/>
                </a:lnTo>
                <a:close/>
              </a:path>
              <a:path w="152400" h="11429">
                <a:moveTo>
                  <a:pt x="149997" y="0"/>
                </a:moveTo>
                <a:lnTo>
                  <a:pt x="66824" y="0"/>
                </a:lnTo>
                <a:lnTo>
                  <a:pt x="65060" y="1429"/>
                </a:lnTo>
                <a:lnTo>
                  <a:pt x="60028" y="4573"/>
                </a:lnTo>
                <a:lnTo>
                  <a:pt x="52117" y="7717"/>
                </a:lnTo>
                <a:lnTo>
                  <a:pt x="41719" y="9147"/>
                </a:lnTo>
                <a:lnTo>
                  <a:pt x="151664" y="9147"/>
                </a:lnTo>
                <a:lnTo>
                  <a:pt x="152378" y="8396"/>
                </a:lnTo>
                <a:lnTo>
                  <a:pt x="152378" y="2386"/>
                </a:lnTo>
                <a:lnTo>
                  <a:pt x="149997" y="0"/>
                </a:lnTo>
                <a:close/>
              </a:path>
            </a:pathLst>
          </a:custGeom>
          <a:solidFill>
            <a:srgbClr val="059ADD"/>
          </a:solidFill>
        </p:spPr>
        <p:txBody>
          <a:bodyPr wrap="square" lIns="0" tIns="0" rIns="0" bIns="0" rtlCol="0"/>
          <a:lstStyle/>
          <a:p>
            <a:endParaRPr sz="1350"/>
          </a:p>
        </p:txBody>
      </p:sp>
      <p:sp>
        <p:nvSpPr>
          <p:cNvPr id="23" name="bg object 23"/>
          <p:cNvSpPr/>
          <p:nvPr/>
        </p:nvSpPr>
        <p:spPr>
          <a:xfrm>
            <a:off x="288518" y="6477433"/>
            <a:ext cx="123825" cy="10795"/>
          </a:xfrm>
          <a:custGeom>
            <a:avLst/>
            <a:gdLst/>
            <a:ahLst/>
            <a:cxnLst/>
            <a:rect l="l" t="t" r="r" b="b"/>
            <a:pathLst>
              <a:path w="123825" h="10795">
                <a:moveTo>
                  <a:pt x="51333" y="0"/>
                </a:moveTo>
                <a:lnTo>
                  <a:pt x="2501" y="0"/>
                </a:lnTo>
                <a:lnTo>
                  <a:pt x="0" y="2374"/>
                </a:lnTo>
                <a:lnTo>
                  <a:pt x="0" y="8382"/>
                </a:lnTo>
                <a:lnTo>
                  <a:pt x="2501" y="10769"/>
                </a:lnTo>
                <a:lnTo>
                  <a:pt x="48717" y="10769"/>
                </a:lnTo>
                <a:lnTo>
                  <a:pt x="49466" y="5257"/>
                </a:lnTo>
                <a:lnTo>
                  <a:pt x="51333" y="0"/>
                </a:lnTo>
                <a:close/>
              </a:path>
              <a:path w="123825" h="10795">
                <a:moveTo>
                  <a:pt x="123774" y="2501"/>
                </a:moveTo>
                <a:lnTo>
                  <a:pt x="113169" y="0"/>
                </a:lnTo>
                <a:lnTo>
                  <a:pt x="69189" y="0"/>
                </a:lnTo>
                <a:lnTo>
                  <a:pt x="62077" y="2870"/>
                </a:lnTo>
                <a:lnTo>
                  <a:pt x="54711" y="10769"/>
                </a:lnTo>
                <a:lnTo>
                  <a:pt x="99301" y="10769"/>
                </a:lnTo>
                <a:lnTo>
                  <a:pt x="100990" y="9779"/>
                </a:lnTo>
                <a:lnTo>
                  <a:pt x="105867" y="7429"/>
                </a:lnTo>
                <a:lnTo>
                  <a:pt x="113576" y="4686"/>
                </a:lnTo>
                <a:lnTo>
                  <a:pt x="123774" y="2501"/>
                </a:lnTo>
                <a:close/>
              </a:path>
            </a:pathLst>
          </a:custGeom>
          <a:solidFill>
            <a:srgbClr val="059ADD"/>
          </a:solidFill>
        </p:spPr>
        <p:txBody>
          <a:bodyPr wrap="square" lIns="0" tIns="0" rIns="0" bIns="0" rtlCol="0"/>
          <a:lstStyle/>
          <a:p>
            <a:endParaRPr sz="1350"/>
          </a:p>
        </p:txBody>
      </p:sp>
      <p:sp>
        <p:nvSpPr>
          <p:cNvPr id="24" name="bg object 24"/>
          <p:cNvSpPr/>
          <p:nvPr/>
        </p:nvSpPr>
        <p:spPr>
          <a:xfrm>
            <a:off x="602029" y="6477430"/>
            <a:ext cx="72390" cy="10795"/>
          </a:xfrm>
          <a:custGeom>
            <a:avLst/>
            <a:gdLst/>
            <a:ahLst/>
            <a:cxnLst/>
            <a:rect l="l" t="t" r="r" b="b"/>
            <a:pathLst>
              <a:path w="72390" h="10795">
                <a:moveTo>
                  <a:pt x="69438" y="0"/>
                </a:moveTo>
                <a:lnTo>
                  <a:pt x="3862" y="0"/>
                </a:lnTo>
                <a:lnTo>
                  <a:pt x="2863" y="5875"/>
                </a:lnTo>
                <a:lnTo>
                  <a:pt x="0" y="10766"/>
                </a:lnTo>
                <a:lnTo>
                  <a:pt x="69438" y="10766"/>
                </a:lnTo>
                <a:lnTo>
                  <a:pt x="71819" y="8379"/>
                </a:lnTo>
                <a:lnTo>
                  <a:pt x="71819" y="2370"/>
                </a:lnTo>
                <a:lnTo>
                  <a:pt x="69438" y="0"/>
                </a:lnTo>
                <a:close/>
              </a:path>
            </a:pathLst>
          </a:custGeom>
          <a:solidFill>
            <a:srgbClr val="059ADD"/>
          </a:solidFill>
        </p:spPr>
        <p:txBody>
          <a:bodyPr wrap="square" lIns="0" tIns="0" rIns="0" bIns="0" rtlCol="0"/>
          <a:lstStyle/>
          <a:p>
            <a:endParaRPr sz="1350"/>
          </a:p>
        </p:txBody>
      </p:sp>
      <p:sp>
        <p:nvSpPr>
          <p:cNvPr id="25" name="bg object 25"/>
          <p:cNvSpPr/>
          <p:nvPr/>
        </p:nvSpPr>
        <p:spPr>
          <a:xfrm>
            <a:off x="493736" y="6477428"/>
            <a:ext cx="39370" cy="11430"/>
          </a:xfrm>
          <a:custGeom>
            <a:avLst/>
            <a:gdLst/>
            <a:ahLst/>
            <a:cxnLst/>
            <a:rect l="l" t="t" r="r" b="b"/>
            <a:pathLst>
              <a:path w="39370" h="11429">
                <a:moveTo>
                  <a:pt x="35226" y="0"/>
                </a:moveTo>
                <a:lnTo>
                  <a:pt x="0" y="0"/>
                </a:lnTo>
                <a:lnTo>
                  <a:pt x="8989" y="2370"/>
                </a:lnTo>
                <a:lnTo>
                  <a:pt x="19860" y="10766"/>
                </a:lnTo>
                <a:lnTo>
                  <a:pt x="39222" y="10766"/>
                </a:lnTo>
                <a:lnTo>
                  <a:pt x="36592" y="6259"/>
                </a:lnTo>
                <a:lnTo>
                  <a:pt x="35226" y="0"/>
                </a:lnTo>
                <a:close/>
              </a:path>
            </a:pathLst>
          </a:custGeom>
          <a:solidFill>
            <a:srgbClr val="059ADD"/>
          </a:solidFill>
        </p:spPr>
        <p:txBody>
          <a:bodyPr wrap="square" lIns="0" tIns="0" rIns="0" bIns="0" rtlCol="0"/>
          <a:lstStyle/>
          <a:p>
            <a:endParaRPr sz="1350"/>
          </a:p>
        </p:txBody>
      </p:sp>
      <p:sp>
        <p:nvSpPr>
          <p:cNvPr id="26" name="bg object 26"/>
          <p:cNvSpPr/>
          <p:nvPr/>
        </p:nvSpPr>
        <p:spPr>
          <a:xfrm>
            <a:off x="295645" y="6454877"/>
            <a:ext cx="57785" cy="11430"/>
          </a:xfrm>
          <a:custGeom>
            <a:avLst/>
            <a:gdLst/>
            <a:ahLst/>
            <a:cxnLst/>
            <a:rect l="l" t="t" r="r" b="b"/>
            <a:pathLst>
              <a:path w="57785" h="11429">
                <a:moveTo>
                  <a:pt x="57703" y="0"/>
                </a:moveTo>
                <a:lnTo>
                  <a:pt x="2497" y="0"/>
                </a:lnTo>
                <a:lnTo>
                  <a:pt x="0" y="2503"/>
                </a:lnTo>
                <a:lnTo>
                  <a:pt x="0" y="8512"/>
                </a:lnTo>
                <a:lnTo>
                  <a:pt x="2497" y="10899"/>
                </a:lnTo>
                <a:lnTo>
                  <a:pt x="49708" y="10899"/>
                </a:lnTo>
                <a:lnTo>
                  <a:pt x="52707" y="5758"/>
                </a:lnTo>
                <a:lnTo>
                  <a:pt x="57703" y="0"/>
                </a:lnTo>
                <a:close/>
              </a:path>
            </a:pathLst>
          </a:custGeom>
          <a:solidFill>
            <a:srgbClr val="059ADD"/>
          </a:solidFill>
        </p:spPr>
        <p:txBody>
          <a:bodyPr wrap="square" lIns="0" tIns="0" rIns="0" bIns="0" rtlCol="0"/>
          <a:lstStyle/>
          <a:p>
            <a:endParaRPr sz="1350"/>
          </a:p>
        </p:txBody>
      </p:sp>
      <p:sp>
        <p:nvSpPr>
          <p:cNvPr id="27" name="bg object 27"/>
          <p:cNvSpPr/>
          <p:nvPr/>
        </p:nvSpPr>
        <p:spPr>
          <a:xfrm>
            <a:off x="604527" y="6454877"/>
            <a:ext cx="62230" cy="11430"/>
          </a:xfrm>
          <a:custGeom>
            <a:avLst/>
            <a:gdLst/>
            <a:ahLst/>
            <a:cxnLst/>
            <a:rect l="l" t="t" r="r" b="b"/>
            <a:pathLst>
              <a:path w="62229" h="11429">
                <a:moveTo>
                  <a:pt x="59815" y="0"/>
                </a:moveTo>
                <a:lnTo>
                  <a:pt x="0" y="0"/>
                </a:lnTo>
                <a:lnTo>
                  <a:pt x="1864" y="4139"/>
                </a:lnTo>
                <a:lnTo>
                  <a:pt x="2247" y="10899"/>
                </a:lnTo>
                <a:lnTo>
                  <a:pt x="59815" y="10899"/>
                </a:lnTo>
                <a:lnTo>
                  <a:pt x="62196" y="8512"/>
                </a:lnTo>
                <a:lnTo>
                  <a:pt x="62196" y="2503"/>
                </a:lnTo>
                <a:lnTo>
                  <a:pt x="59815" y="0"/>
                </a:lnTo>
                <a:close/>
              </a:path>
            </a:pathLst>
          </a:custGeom>
          <a:solidFill>
            <a:srgbClr val="059ADD"/>
          </a:solidFill>
        </p:spPr>
        <p:txBody>
          <a:bodyPr wrap="square" lIns="0" tIns="0" rIns="0" bIns="0" rtlCol="0"/>
          <a:lstStyle/>
          <a:p>
            <a:endParaRPr sz="1350"/>
          </a:p>
        </p:txBody>
      </p:sp>
      <p:sp>
        <p:nvSpPr>
          <p:cNvPr id="28" name="bg object 28"/>
          <p:cNvSpPr/>
          <p:nvPr/>
        </p:nvSpPr>
        <p:spPr>
          <a:xfrm>
            <a:off x="306133" y="6432488"/>
            <a:ext cx="224790" cy="33655"/>
          </a:xfrm>
          <a:custGeom>
            <a:avLst/>
            <a:gdLst/>
            <a:ahLst/>
            <a:cxnLst/>
            <a:rect l="l" t="t" r="r" b="b"/>
            <a:pathLst>
              <a:path w="224790" h="33654">
                <a:moveTo>
                  <a:pt x="130644" y="0"/>
                </a:moveTo>
                <a:lnTo>
                  <a:pt x="2374" y="0"/>
                </a:lnTo>
                <a:lnTo>
                  <a:pt x="0" y="2501"/>
                </a:lnTo>
                <a:lnTo>
                  <a:pt x="0" y="8382"/>
                </a:lnTo>
                <a:lnTo>
                  <a:pt x="2374" y="10883"/>
                </a:lnTo>
                <a:lnTo>
                  <a:pt x="60325" y="10883"/>
                </a:lnTo>
                <a:lnTo>
                  <a:pt x="62217" y="9575"/>
                </a:lnTo>
                <a:lnTo>
                  <a:pt x="67475" y="6692"/>
                </a:lnTo>
                <a:lnTo>
                  <a:pt x="75399" y="3810"/>
                </a:lnTo>
                <a:lnTo>
                  <a:pt x="85305" y="2501"/>
                </a:lnTo>
                <a:lnTo>
                  <a:pt x="99656" y="2501"/>
                </a:lnTo>
                <a:lnTo>
                  <a:pt x="109169" y="10883"/>
                </a:lnTo>
                <a:lnTo>
                  <a:pt x="129895" y="10883"/>
                </a:lnTo>
                <a:lnTo>
                  <a:pt x="130644" y="5372"/>
                </a:lnTo>
                <a:lnTo>
                  <a:pt x="130644" y="2501"/>
                </a:lnTo>
                <a:lnTo>
                  <a:pt x="130644" y="0"/>
                </a:lnTo>
                <a:close/>
              </a:path>
              <a:path w="224790" h="33654">
                <a:moveTo>
                  <a:pt x="224193" y="22402"/>
                </a:moveTo>
                <a:lnTo>
                  <a:pt x="167119" y="22402"/>
                </a:lnTo>
                <a:lnTo>
                  <a:pt x="169367" y="33299"/>
                </a:lnTo>
                <a:lnTo>
                  <a:pt x="221945" y="33299"/>
                </a:lnTo>
                <a:lnTo>
                  <a:pt x="222186" y="27406"/>
                </a:lnTo>
                <a:lnTo>
                  <a:pt x="224193" y="22402"/>
                </a:lnTo>
                <a:close/>
              </a:path>
            </a:pathLst>
          </a:custGeom>
          <a:solidFill>
            <a:srgbClr val="059ADD"/>
          </a:solidFill>
        </p:spPr>
        <p:txBody>
          <a:bodyPr wrap="square" lIns="0" tIns="0" rIns="0" bIns="0" rtlCol="0"/>
          <a:lstStyle/>
          <a:p>
            <a:endParaRPr sz="1350"/>
          </a:p>
        </p:txBody>
      </p:sp>
      <p:sp>
        <p:nvSpPr>
          <p:cNvPr id="29" name="bg object 29"/>
          <p:cNvSpPr/>
          <p:nvPr/>
        </p:nvSpPr>
        <p:spPr>
          <a:xfrm>
            <a:off x="320117" y="6387528"/>
            <a:ext cx="336550" cy="55880"/>
          </a:xfrm>
          <a:custGeom>
            <a:avLst/>
            <a:gdLst/>
            <a:ahLst/>
            <a:cxnLst/>
            <a:rect l="l" t="t" r="r" b="b"/>
            <a:pathLst>
              <a:path w="336550" h="55879">
                <a:moveTo>
                  <a:pt x="116205" y="31432"/>
                </a:moveTo>
                <a:lnTo>
                  <a:pt x="115747" y="31432"/>
                </a:lnTo>
                <a:lnTo>
                  <a:pt x="115747" y="25082"/>
                </a:lnTo>
                <a:lnTo>
                  <a:pt x="115290" y="25082"/>
                </a:lnTo>
                <a:lnTo>
                  <a:pt x="115290" y="22542"/>
                </a:lnTo>
                <a:lnTo>
                  <a:pt x="1155" y="22542"/>
                </a:lnTo>
                <a:lnTo>
                  <a:pt x="1155" y="25082"/>
                </a:lnTo>
                <a:lnTo>
                  <a:pt x="0" y="25082"/>
                </a:lnTo>
                <a:lnTo>
                  <a:pt x="0" y="31432"/>
                </a:lnTo>
                <a:lnTo>
                  <a:pt x="1778" y="31432"/>
                </a:lnTo>
                <a:lnTo>
                  <a:pt x="1778" y="33985"/>
                </a:lnTo>
                <a:lnTo>
                  <a:pt x="116205" y="33985"/>
                </a:lnTo>
                <a:lnTo>
                  <a:pt x="116205" y="31432"/>
                </a:lnTo>
                <a:close/>
              </a:path>
              <a:path w="336550" h="55879">
                <a:moveTo>
                  <a:pt x="229704" y="44958"/>
                </a:moveTo>
                <a:lnTo>
                  <a:pt x="143014" y="44958"/>
                </a:lnTo>
                <a:lnTo>
                  <a:pt x="146265" y="50076"/>
                </a:lnTo>
                <a:lnTo>
                  <a:pt x="148640" y="55841"/>
                </a:lnTo>
                <a:lnTo>
                  <a:pt x="216446" y="55841"/>
                </a:lnTo>
                <a:lnTo>
                  <a:pt x="222211" y="48069"/>
                </a:lnTo>
                <a:lnTo>
                  <a:pt x="229704" y="44958"/>
                </a:lnTo>
                <a:close/>
              </a:path>
              <a:path w="336550" h="55879">
                <a:moveTo>
                  <a:pt x="302628" y="2501"/>
                </a:moveTo>
                <a:lnTo>
                  <a:pt x="300139" y="0"/>
                </a:lnTo>
                <a:lnTo>
                  <a:pt x="21983" y="0"/>
                </a:lnTo>
                <a:lnTo>
                  <a:pt x="19608" y="2501"/>
                </a:lnTo>
                <a:lnTo>
                  <a:pt x="19608" y="8521"/>
                </a:lnTo>
                <a:lnTo>
                  <a:pt x="21983" y="10883"/>
                </a:lnTo>
                <a:lnTo>
                  <a:pt x="112915" y="10883"/>
                </a:lnTo>
                <a:lnTo>
                  <a:pt x="111671" y="5880"/>
                </a:lnTo>
                <a:lnTo>
                  <a:pt x="116408" y="10883"/>
                </a:lnTo>
                <a:lnTo>
                  <a:pt x="300139" y="10883"/>
                </a:lnTo>
                <a:lnTo>
                  <a:pt x="302628" y="8521"/>
                </a:lnTo>
                <a:lnTo>
                  <a:pt x="302628" y="2501"/>
                </a:lnTo>
                <a:close/>
              </a:path>
              <a:path w="336550" h="55879">
                <a:moveTo>
                  <a:pt x="322110" y="24904"/>
                </a:moveTo>
                <a:lnTo>
                  <a:pt x="319747" y="22542"/>
                </a:lnTo>
                <a:lnTo>
                  <a:pt x="126784" y="22542"/>
                </a:lnTo>
                <a:lnTo>
                  <a:pt x="131521" y="28295"/>
                </a:lnTo>
                <a:lnTo>
                  <a:pt x="135394" y="33439"/>
                </a:lnTo>
                <a:lnTo>
                  <a:pt x="319747" y="33439"/>
                </a:lnTo>
                <a:lnTo>
                  <a:pt x="322110" y="30937"/>
                </a:lnTo>
                <a:lnTo>
                  <a:pt x="322110" y="24904"/>
                </a:lnTo>
                <a:close/>
              </a:path>
              <a:path w="336550" h="55879">
                <a:moveTo>
                  <a:pt x="335978" y="47459"/>
                </a:moveTo>
                <a:lnTo>
                  <a:pt x="333616" y="44958"/>
                </a:lnTo>
                <a:lnTo>
                  <a:pt x="265049" y="44958"/>
                </a:lnTo>
                <a:lnTo>
                  <a:pt x="272148" y="47828"/>
                </a:lnTo>
                <a:lnTo>
                  <a:pt x="278155" y="55841"/>
                </a:lnTo>
                <a:lnTo>
                  <a:pt x="333616" y="55841"/>
                </a:lnTo>
                <a:lnTo>
                  <a:pt x="335978" y="53340"/>
                </a:lnTo>
                <a:lnTo>
                  <a:pt x="335978" y="47459"/>
                </a:lnTo>
                <a:close/>
              </a:path>
            </a:pathLst>
          </a:custGeom>
          <a:solidFill>
            <a:srgbClr val="059ADD"/>
          </a:solidFill>
        </p:spPr>
        <p:txBody>
          <a:bodyPr wrap="square" lIns="0" tIns="0" rIns="0" bIns="0" rtlCol="0"/>
          <a:lstStyle/>
          <a:p>
            <a:endParaRPr sz="1350"/>
          </a:p>
        </p:txBody>
      </p:sp>
      <p:pic>
        <p:nvPicPr>
          <p:cNvPr id="30" name="bg object 30"/>
          <p:cNvPicPr/>
          <p:nvPr/>
        </p:nvPicPr>
        <p:blipFill>
          <a:blip r:embed="rId5" cstate="print"/>
          <a:stretch>
            <a:fillRect/>
          </a:stretch>
        </p:blipFill>
        <p:spPr>
          <a:xfrm>
            <a:off x="366337" y="6256677"/>
            <a:ext cx="229316" cy="119331"/>
          </a:xfrm>
          <a:prstGeom prst="rect">
            <a:avLst/>
          </a:prstGeom>
        </p:spPr>
      </p:pic>
      <p:pic>
        <p:nvPicPr>
          <p:cNvPr id="31" name="bg object 31"/>
          <p:cNvPicPr/>
          <p:nvPr/>
        </p:nvPicPr>
        <p:blipFill>
          <a:blip r:embed="rId6" cstate="print"/>
          <a:stretch>
            <a:fillRect/>
          </a:stretch>
        </p:blipFill>
        <p:spPr>
          <a:xfrm>
            <a:off x="283279" y="6544529"/>
            <a:ext cx="118526" cy="142872"/>
          </a:xfrm>
          <a:prstGeom prst="rect">
            <a:avLst/>
          </a:prstGeom>
        </p:spPr>
      </p:pic>
      <p:sp>
        <p:nvSpPr>
          <p:cNvPr id="32" name="bg object 32"/>
          <p:cNvSpPr/>
          <p:nvPr/>
        </p:nvSpPr>
        <p:spPr>
          <a:xfrm>
            <a:off x="401432" y="6544530"/>
            <a:ext cx="278130" cy="184150"/>
          </a:xfrm>
          <a:custGeom>
            <a:avLst/>
            <a:gdLst/>
            <a:ahLst/>
            <a:cxnLst/>
            <a:rect l="l" t="t" r="r" b="b"/>
            <a:pathLst>
              <a:path w="278130" h="184150">
                <a:moveTo>
                  <a:pt x="277660" y="0"/>
                </a:moveTo>
                <a:lnTo>
                  <a:pt x="141147" y="0"/>
                </a:lnTo>
                <a:lnTo>
                  <a:pt x="140764" y="4506"/>
                </a:lnTo>
                <a:lnTo>
                  <a:pt x="137517" y="0"/>
                </a:lnTo>
                <a:lnTo>
                  <a:pt x="91802" y="0"/>
                </a:lnTo>
                <a:lnTo>
                  <a:pt x="89267" y="10113"/>
                </a:lnTo>
                <a:lnTo>
                  <a:pt x="81543" y="34326"/>
                </a:lnTo>
                <a:lnTo>
                  <a:pt x="68457" y="63446"/>
                </a:lnTo>
                <a:lnTo>
                  <a:pt x="49833" y="88280"/>
                </a:lnTo>
                <a:lnTo>
                  <a:pt x="52448" y="79875"/>
                </a:lnTo>
                <a:lnTo>
                  <a:pt x="58003" y="58510"/>
                </a:lnTo>
                <a:lnTo>
                  <a:pt x="63065" y="29960"/>
                </a:lnTo>
                <a:lnTo>
                  <a:pt x="64200" y="0"/>
                </a:lnTo>
                <a:lnTo>
                  <a:pt x="34966" y="0"/>
                </a:lnTo>
                <a:lnTo>
                  <a:pt x="10448" y="63625"/>
                </a:lnTo>
                <a:lnTo>
                  <a:pt x="951" y="117282"/>
                </a:lnTo>
                <a:lnTo>
                  <a:pt x="0" y="154339"/>
                </a:lnTo>
                <a:lnTo>
                  <a:pt x="1121" y="168165"/>
                </a:lnTo>
                <a:lnTo>
                  <a:pt x="41476" y="180686"/>
                </a:lnTo>
                <a:lnTo>
                  <a:pt x="91580" y="183697"/>
                </a:lnTo>
                <a:lnTo>
                  <a:pt x="118156" y="180686"/>
                </a:lnTo>
                <a:lnTo>
                  <a:pt x="167408" y="164023"/>
                </a:lnTo>
                <a:lnTo>
                  <a:pt x="209880" y="135730"/>
                </a:lnTo>
                <a:lnTo>
                  <a:pt x="243675" y="97700"/>
                </a:lnTo>
                <a:lnTo>
                  <a:pt x="266900" y="51825"/>
                </a:lnTo>
                <a:lnTo>
                  <a:pt x="277660" y="0"/>
                </a:lnTo>
                <a:close/>
              </a:path>
            </a:pathLst>
          </a:custGeom>
          <a:solidFill>
            <a:srgbClr val="059ADD"/>
          </a:solidFill>
        </p:spPr>
        <p:txBody>
          <a:bodyPr wrap="square" lIns="0" tIns="0" rIns="0" bIns="0" rtlCol="0"/>
          <a:lstStyle/>
          <a:p>
            <a:endParaRPr sz="1350"/>
          </a:p>
        </p:txBody>
      </p:sp>
      <p:sp>
        <p:nvSpPr>
          <p:cNvPr id="33" name="bg object 33"/>
          <p:cNvSpPr/>
          <p:nvPr/>
        </p:nvSpPr>
        <p:spPr>
          <a:xfrm>
            <a:off x="410180" y="6342689"/>
            <a:ext cx="58419" cy="11430"/>
          </a:xfrm>
          <a:custGeom>
            <a:avLst/>
            <a:gdLst/>
            <a:ahLst/>
            <a:cxnLst/>
            <a:rect l="l" t="t" r="r" b="b"/>
            <a:pathLst>
              <a:path w="58420" h="11429">
                <a:moveTo>
                  <a:pt x="55454" y="0"/>
                </a:moveTo>
                <a:lnTo>
                  <a:pt x="2364" y="0"/>
                </a:lnTo>
                <a:lnTo>
                  <a:pt x="0" y="2503"/>
                </a:lnTo>
                <a:lnTo>
                  <a:pt x="0" y="8396"/>
                </a:lnTo>
                <a:lnTo>
                  <a:pt x="2364" y="10899"/>
                </a:lnTo>
                <a:lnTo>
                  <a:pt x="52457" y="10899"/>
                </a:lnTo>
                <a:lnTo>
                  <a:pt x="55454" y="10899"/>
                </a:lnTo>
                <a:lnTo>
                  <a:pt x="57951" y="8396"/>
                </a:lnTo>
                <a:lnTo>
                  <a:pt x="57951" y="2503"/>
                </a:lnTo>
                <a:lnTo>
                  <a:pt x="55454" y="0"/>
                </a:lnTo>
                <a:close/>
              </a:path>
            </a:pathLst>
          </a:custGeom>
          <a:solidFill>
            <a:srgbClr val="059ADD"/>
          </a:solidFill>
        </p:spPr>
        <p:txBody>
          <a:bodyPr wrap="square" lIns="0" tIns="0" rIns="0" bIns="0" rtlCol="0"/>
          <a:lstStyle/>
          <a:p>
            <a:endParaRPr sz="1350"/>
          </a:p>
        </p:txBody>
      </p:sp>
      <p:sp>
        <p:nvSpPr>
          <p:cNvPr id="2" name="Holder 2"/>
          <p:cNvSpPr>
            <a:spLocks noGrp="1"/>
          </p:cNvSpPr>
          <p:nvPr>
            <p:ph type="title"/>
          </p:nvPr>
        </p:nvSpPr>
        <p:spPr>
          <a:xfrm>
            <a:off x="824585" y="138127"/>
            <a:ext cx="7494828" cy="430887"/>
          </a:xfrm>
          <a:prstGeom prst="rect">
            <a:avLst/>
          </a:prstGeom>
        </p:spPr>
        <p:txBody>
          <a:bodyPr wrap="square" lIns="0" tIns="0" rIns="0" bIns="0">
            <a:spAutoFit/>
          </a:bodyPr>
          <a:lstStyle>
            <a:lvl1pPr>
              <a:defRPr sz="28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922070" y="1141856"/>
            <a:ext cx="7299858" cy="369332"/>
          </a:xfrm>
          <a:prstGeom prst="rect">
            <a:avLst/>
          </a:prstGeom>
        </p:spPr>
        <p:txBody>
          <a:bodyPr wrap="square" lIns="0" tIns="0" rIns="0" bIns="0">
            <a:spAutoFit/>
          </a:bodyPr>
          <a:lstStyle>
            <a:lvl1pPr>
              <a:defRPr sz="2400" b="1"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1/13/2025</a:t>
            </a:fld>
            <a:endParaRPr lang="en-US"/>
          </a:p>
        </p:txBody>
      </p:sp>
      <p:sp>
        <p:nvSpPr>
          <p:cNvPr id="6" name="Holder 6"/>
          <p:cNvSpPr>
            <a:spLocks noGrp="1"/>
          </p:cNvSpPr>
          <p:nvPr>
            <p:ph type="sldNum" sz="quarter" idx="7"/>
          </p:nvPr>
        </p:nvSpPr>
        <p:spPr>
          <a:xfrm>
            <a:off x="8541384" y="6305370"/>
            <a:ext cx="287020" cy="161583"/>
          </a:xfrm>
          <a:prstGeom prst="rect">
            <a:avLst/>
          </a:prstGeom>
        </p:spPr>
        <p:txBody>
          <a:bodyPr wrap="square" lIns="0" tIns="0" rIns="0" bIns="0">
            <a:spAutoFit/>
          </a:bodyPr>
          <a:lstStyle>
            <a:lvl1pPr>
              <a:defRPr sz="1050" b="0" i="0">
                <a:solidFill>
                  <a:schemeClr val="tx1"/>
                </a:solidFill>
                <a:latin typeface="Century Gothic"/>
                <a:cs typeface="Century Gothic"/>
              </a:defRPr>
            </a:lvl1pPr>
          </a:lstStyle>
          <a:p>
            <a:pPr marL="102394">
              <a:spcBef>
                <a:spcPts val="83"/>
              </a:spcBef>
            </a:pPr>
            <a:fld id="{81D60167-4931-47E6-BA6A-407CBD079E47}" type="slidenum">
              <a:rPr lang="en-US" smtClean="0"/>
              <a:pPr marL="102394">
                <a:spcBef>
                  <a:spcPts val="83"/>
                </a:spcBef>
              </a:pPr>
              <a:t>‹#›</a:t>
            </a:fld>
            <a:endParaRPr lang="en-US"/>
          </a:p>
        </p:txBody>
      </p:sp>
    </p:spTree>
    <p:extLst>
      <p:ext uri="{BB962C8B-B14F-4D97-AF65-F5344CB8AC3E}">
        <p14:creationId xmlns:p14="http://schemas.microsoft.com/office/powerpoint/2010/main" val="3907793683"/>
      </p:ext>
    </p:extLst>
  </p:cSld>
  <p:clrMap bg1="lt1" tx1="dk1" bg2="lt2" tx2="dk2" accent1="accent1" accent2="accent2" accent3="accent3" accent4="accent4" accent5="accent5" accent6="accent6" hlink="hlink" folHlink="folHlink"/>
  <p:sldLayoutIdLst>
    <p:sldLayoutId id="2147483662" r:id="rId1"/>
    <p:sldLayoutId id="2147483675"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56_60FFA59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resentation Title">
            <a:extLst>
              <a:ext uri="{FF2B5EF4-FFF2-40B4-BE49-F238E27FC236}">
                <a16:creationId xmlns:a16="http://schemas.microsoft.com/office/drawing/2014/main" id="{21E285F1-C669-014C-A7AB-798BB89B63B3}"/>
              </a:ext>
            </a:extLst>
          </p:cNvPr>
          <p:cNvSpPr>
            <a:spLocks noGrp="1"/>
          </p:cNvSpPr>
          <p:nvPr>
            <p:ph type="title" idx="4294967295"/>
          </p:nvPr>
        </p:nvSpPr>
        <p:spPr>
          <a:xfrm>
            <a:off x="628650" y="2991493"/>
            <a:ext cx="7886700" cy="885337"/>
          </a:xfrm>
          <a:prstGeom prst="rect">
            <a:avLst/>
          </a:prstGeom>
        </p:spPr>
        <p:txBody>
          <a:bodyPr lIns="91440" tIns="45720" rIns="91440" bIns="45720" anchor="t"/>
          <a:lstStyle/>
          <a:p>
            <a:r>
              <a:rPr lang="en-US" b="1" dirty="0"/>
              <a:t>DISTRICT ATTENDANCE PROGRAM </a:t>
            </a:r>
          </a:p>
        </p:txBody>
      </p:sp>
      <p:sp>
        <p:nvSpPr>
          <p:cNvPr id="5" name="Presentation Subtitle">
            <a:extLst>
              <a:ext uri="{FF2B5EF4-FFF2-40B4-BE49-F238E27FC236}">
                <a16:creationId xmlns:a16="http://schemas.microsoft.com/office/drawing/2014/main" id="{42EC17CD-05A4-8B41-B7D2-3F4CE3937229}"/>
              </a:ext>
            </a:extLst>
          </p:cNvPr>
          <p:cNvSpPr txBox="1"/>
          <p:nvPr/>
        </p:nvSpPr>
        <p:spPr>
          <a:xfrm>
            <a:off x="805932" y="4465249"/>
            <a:ext cx="7713785" cy="1415772"/>
          </a:xfrm>
          <a:prstGeom prst="rect">
            <a:avLst/>
          </a:prstGeom>
          <a:noFill/>
        </p:spPr>
        <p:txBody>
          <a:bodyPr wrap="square" lIns="91440" tIns="45720" rIns="91440" bIns="45720" rtlCol="0" anchor="t">
            <a:spAutoFit/>
          </a:bodyPr>
          <a:lstStyle/>
          <a:p>
            <a:pPr algn="ctr"/>
            <a:r>
              <a:rPr lang="en-US" sz="3200" b="1" dirty="0">
                <a:solidFill>
                  <a:srgbClr val="3571A2"/>
                </a:solidFill>
              </a:rPr>
              <a:t>ATTENDANCE DATA REPORTING</a:t>
            </a:r>
            <a:endParaRPr lang="en-US" dirty="0"/>
          </a:p>
          <a:p>
            <a:pPr algn="ctr"/>
            <a:r>
              <a:rPr lang="en-US" b="1" err="1">
                <a:solidFill>
                  <a:srgbClr val="3571A2"/>
                </a:solidFill>
              </a:rPr>
              <a:t>Ascellia</a:t>
            </a:r>
            <a:r>
              <a:rPr lang="en-US" b="1">
                <a:solidFill>
                  <a:srgbClr val="3571A2"/>
                </a:solidFill>
              </a:rPr>
              <a:t> M. Arenas, </a:t>
            </a:r>
            <a:endParaRPr lang="en-US" b="1" dirty="0">
              <a:solidFill>
                <a:srgbClr val="3571A2"/>
              </a:solidFill>
            </a:endParaRPr>
          </a:p>
          <a:p>
            <a:pPr algn="ctr"/>
            <a:r>
              <a:rPr lang="en-US" b="1" dirty="0">
                <a:solidFill>
                  <a:srgbClr val="3571A2"/>
                </a:solidFill>
              </a:rPr>
              <a:t>District Coordinator, Attendance </a:t>
            </a:r>
          </a:p>
          <a:p>
            <a:pPr algn="ctr"/>
            <a:endParaRPr lang="en-US" b="1" dirty="0">
              <a:solidFill>
                <a:srgbClr val="3571A2"/>
              </a:solidFill>
            </a:endParaRPr>
          </a:p>
        </p:txBody>
      </p:sp>
      <p:sp>
        <p:nvSpPr>
          <p:cNvPr id="2" name="TextBox 1">
            <a:extLst>
              <a:ext uri="{FF2B5EF4-FFF2-40B4-BE49-F238E27FC236}">
                <a16:creationId xmlns:a16="http://schemas.microsoft.com/office/drawing/2014/main" id="{5B4151C5-9739-A175-C5E8-51949F4DAEDA}"/>
              </a:ext>
            </a:extLst>
          </p:cNvPr>
          <p:cNvSpPr txBox="1"/>
          <p:nvPr/>
        </p:nvSpPr>
        <p:spPr>
          <a:xfrm>
            <a:off x="2855167" y="2276670"/>
            <a:ext cx="34429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Student Services Department​</a:t>
            </a:r>
          </a:p>
        </p:txBody>
      </p:sp>
    </p:spTree>
    <p:extLst>
      <p:ext uri="{BB962C8B-B14F-4D97-AF65-F5344CB8AC3E}">
        <p14:creationId xmlns:p14="http://schemas.microsoft.com/office/powerpoint/2010/main" val="1883939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3B67582A-52D8-45B9-94A8-E538C0CD6EC6}"/>
              </a:ext>
            </a:extLst>
          </p:cNvPr>
          <p:cNvSpPr/>
          <p:nvPr/>
        </p:nvSpPr>
        <p:spPr>
          <a:xfrm>
            <a:off x="5432498" y="2242713"/>
            <a:ext cx="27432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6"/>
          <p:cNvSpPr txBox="1"/>
          <p:nvPr/>
        </p:nvSpPr>
        <p:spPr>
          <a:xfrm>
            <a:off x="291558" y="909070"/>
            <a:ext cx="8589087" cy="2515122"/>
          </a:xfrm>
          <a:prstGeom prst="rect">
            <a:avLst/>
          </a:prstGeom>
        </p:spPr>
        <p:txBody>
          <a:bodyPr vert="horz" wrap="square" lIns="0" tIns="20955" rIns="0" bIns="0" rtlCol="0">
            <a:spAutoFit/>
          </a:bodyPr>
          <a:lstStyle/>
          <a:p>
            <a:pPr algn="l"/>
            <a:r>
              <a:rPr lang="en-US" sz="1600" b="1" u="sng" spc="-45">
                <a:solidFill>
                  <a:schemeClr val="tx1"/>
                </a:solidFill>
                <a:uFill>
                  <a:solidFill>
                    <a:srgbClr val="000000"/>
                  </a:solidFill>
                </a:uFill>
                <a:latin typeface="Century Gothic" panose="020B0502020202020204" pitchFamily="34" charset="0"/>
                <a:cs typeface="Century Gothic"/>
              </a:rPr>
              <a:t>Use the Mandatory Attendance Canvas Course Dashboard</a:t>
            </a:r>
            <a:r>
              <a:rPr lang="en-US" sz="1600" b="1" u="sng" spc="110">
                <a:solidFill>
                  <a:schemeClr val="tx1"/>
                </a:solidFill>
                <a:uFill>
                  <a:solidFill>
                    <a:srgbClr val="000000"/>
                  </a:solidFill>
                </a:uFill>
                <a:latin typeface="Century Gothic" panose="020B0502020202020204" pitchFamily="34" charset="0"/>
                <a:cs typeface="Century Gothic"/>
              </a:rPr>
              <a:t>-</a:t>
            </a:r>
            <a:r>
              <a:rPr lang="en-US" sz="1400" spc="110">
                <a:solidFill>
                  <a:schemeClr val="tx1"/>
                </a:solidFill>
                <a:uFill>
                  <a:solidFill>
                    <a:srgbClr val="000000"/>
                  </a:solidFill>
                </a:uFill>
                <a:latin typeface="Century Gothic" panose="020B0502020202020204" pitchFamily="34" charset="0"/>
                <a:cs typeface="Century Gothic"/>
              </a:rPr>
              <a:t>-E</a:t>
            </a:r>
            <a:r>
              <a:rPr lang="en-US" sz="1400" b="0" i="0">
                <a:solidFill>
                  <a:schemeClr val="tx1"/>
                </a:solidFill>
                <a:effectLst/>
                <a:latin typeface="Century Gothic" panose="020B0502020202020204" pitchFamily="34" charset="0"/>
              </a:rPr>
              <a:t>ach school's goals are pre-written for staff to copy &amp; paste into the Attendance Plan. The Attendance Office analyzes all school data to provide SMART goals. An administrator will work with the staff member responsible for the Attendance Plan. This Dashboard can be found in the Mandatory Attendance Course for Administrators or Teachers  in section 4.4 SIP Attendance Dashboard.</a:t>
            </a:r>
          </a:p>
          <a:p>
            <a:pPr algn="l"/>
            <a:endParaRPr lang="en-US" sz="1400" b="0" i="0">
              <a:solidFill>
                <a:schemeClr val="tx1"/>
              </a:solidFill>
              <a:effectLst/>
              <a:latin typeface="Century Gothic" panose="020B0502020202020204" pitchFamily="34" charset="0"/>
            </a:endParaRPr>
          </a:p>
          <a:p>
            <a:pPr algn="l"/>
            <a:endParaRPr lang="en-US" sz="1400">
              <a:solidFill>
                <a:schemeClr val="tx1"/>
              </a:solidFill>
              <a:latin typeface="Century Gothic" panose="020B0502020202020204" pitchFamily="34" charset="0"/>
            </a:endParaRPr>
          </a:p>
          <a:p>
            <a:pPr algn="l"/>
            <a:endParaRPr lang="en-US" sz="1400" b="0" i="0">
              <a:solidFill>
                <a:schemeClr val="tx1"/>
              </a:solidFill>
              <a:effectLst/>
              <a:latin typeface="Century Gothic" panose="020B0502020202020204" pitchFamily="34" charset="0"/>
            </a:endParaRPr>
          </a:p>
          <a:p>
            <a:pPr algn="l"/>
            <a:endParaRPr lang="en-US" sz="1400">
              <a:solidFill>
                <a:schemeClr val="tx1"/>
              </a:solidFill>
              <a:latin typeface="Century Gothic" panose="020B0502020202020204" pitchFamily="34" charset="0"/>
            </a:endParaRPr>
          </a:p>
          <a:p>
            <a:pPr algn="l"/>
            <a:endParaRPr lang="en-US" sz="1400" b="0" i="0">
              <a:solidFill>
                <a:schemeClr val="tx1"/>
              </a:solidFill>
              <a:effectLst/>
              <a:latin typeface="Century Gothic" panose="020B0502020202020204" pitchFamily="34" charset="0"/>
            </a:endParaRPr>
          </a:p>
          <a:p>
            <a:pPr algn="l"/>
            <a:endParaRPr lang="en-US" sz="1400">
              <a:solidFill>
                <a:schemeClr val="tx1"/>
              </a:solidFill>
              <a:latin typeface="Century Gothic" panose="020B0502020202020204" pitchFamily="34" charset="0"/>
            </a:endParaRPr>
          </a:p>
        </p:txBody>
      </p:sp>
      <p:sp>
        <p:nvSpPr>
          <p:cNvPr id="21" name="object 21"/>
          <p:cNvSpPr txBox="1"/>
          <p:nvPr/>
        </p:nvSpPr>
        <p:spPr>
          <a:xfrm>
            <a:off x="3762247" y="4539741"/>
            <a:ext cx="1010285" cy="228268"/>
          </a:xfrm>
          <a:prstGeom prst="rect">
            <a:avLst/>
          </a:prstGeom>
        </p:spPr>
        <p:txBody>
          <a:bodyPr vert="horz" wrap="square" lIns="0" tIns="12700" rIns="0" bIns="0" rtlCol="0">
            <a:spAutoFit/>
          </a:bodyPr>
          <a:lstStyle/>
          <a:p>
            <a:pPr marL="12700">
              <a:lnSpc>
                <a:spcPct val="100000"/>
              </a:lnSpc>
              <a:spcBef>
                <a:spcPts val="100"/>
              </a:spcBef>
            </a:pPr>
            <a:r>
              <a:rPr sz="1400">
                <a:solidFill>
                  <a:srgbClr val="FFFFFF"/>
                </a:solidFill>
                <a:latin typeface="Century Gothic"/>
                <a:cs typeface="Century Gothic"/>
              </a:rPr>
              <a:t> </a:t>
            </a:r>
            <a:r>
              <a:rPr sz="1400" spc="-10">
                <a:solidFill>
                  <a:srgbClr val="FFFFFF"/>
                </a:solidFill>
                <a:latin typeface="Century Gothic"/>
                <a:cs typeface="Century Gothic"/>
              </a:rPr>
              <a:t>absences</a:t>
            </a:r>
            <a:endParaRPr sz="1400">
              <a:latin typeface="Century Gothic"/>
              <a:cs typeface="Century Gothic"/>
            </a:endParaRPr>
          </a:p>
        </p:txBody>
      </p:sp>
      <p:sp>
        <p:nvSpPr>
          <p:cNvPr id="22" name="object 22"/>
          <p:cNvSpPr txBox="1"/>
          <p:nvPr/>
        </p:nvSpPr>
        <p:spPr>
          <a:xfrm>
            <a:off x="3765296" y="4934839"/>
            <a:ext cx="1167765" cy="239395"/>
          </a:xfrm>
          <a:prstGeom prst="rect">
            <a:avLst/>
          </a:prstGeom>
        </p:spPr>
        <p:txBody>
          <a:bodyPr vert="horz" wrap="square" lIns="0" tIns="12700" rIns="0" bIns="0" rtlCol="0">
            <a:spAutoFit/>
          </a:bodyPr>
          <a:lstStyle/>
          <a:p>
            <a:pPr marL="12700">
              <a:lnSpc>
                <a:spcPct val="100000"/>
              </a:lnSpc>
              <a:spcBef>
                <a:spcPts val="100"/>
              </a:spcBef>
            </a:pPr>
            <a:r>
              <a:rPr sz="1400">
                <a:solidFill>
                  <a:srgbClr val="FFFFFF"/>
                </a:solidFill>
                <a:latin typeface="Century Gothic"/>
                <a:cs typeface="Century Gothic"/>
              </a:rPr>
              <a:t>2-3</a:t>
            </a:r>
            <a:r>
              <a:rPr sz="1400" spc="-15">
                <a:solidFill>
                  <a:srgbClr val="FFFFFF"/>
                </a:solidFill>
                <a:latin typeface="Century Gothic"/>
                <a:cs typeface="Century Gothic"/>
              </a:rPr>
              <a:t> </a:t>
            </a:r>
            <a:r>
              <a:rPr sz="1400" spc="-10">
                <a:solidFill>
                  <a:srgbClr val="FFFFFF"/>
                </a:solidFill>
                <a:latin typeface="Century Gothic"/>
                <a:cs typeface="Century Gothic"/>
              </a:rPr>
              <a:t>absences</a:t>
            </a:r>
            <a:endParaRPr sz="1400">
              <a:latin typeface="Century Gothic"/>
              <a:cs typeface="Century Gothic"/>
            </a:endParaRPr>
          </a:p>
        </p:txBody>
      </p:sp>
      <p:sp>
        <p:nvSpPr>
          <p:cNvPr id="29" name="object 29"/>
          <p:cNvSpPr txBox="1">
            <a:spLocks noGrp="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25" dirty="0"/>
              <a:t>2</a:t>
            </a:fld>
            <a:endParaRPr spc="-25"/>
          </a:p>
        </p:txBody>
      </p:sp>
      <p:sp>
        <p:nvSpPr>
          <p:cNvPr id="31" name="object 12">
            <a:extLst>
              <a:ext uri="{FF2B5EF4-FFF2-40B4-BE49-F238E27FC236}">
                <a16:creationId xmlns:a16="http://schemas.microsoft.com/office/drawing/2014/main" id="{ABBE1A42-E2E2-4A68-B4DE-0DB86723EA80}"/>
              </a:ext>
            </a:extLst>
          </p:cNvPr>
          <p:cNvSpPr txBox="1"/>
          <p:nvPr/>
        </p:nvSpPr>
        <p:spPr>
          <a:xfrm>
            <a:off x="914196" y="6345046"/>
            <a:ext cx="5410404" cy="219291"/>
          </a:xfrm>
          <a:prstGeom prst="rect">
            <a:avLst/>
          </a:prstGeom>
        </p:spPr>
        <p:txBody>
          <a:bodyPr vert="horz" wrap="square" lIns="0" tIns="3810" rIns="0" bIns="0" rtlCol="0">
            <a:spAutoFit/>
          </a:bodyPr>
          <a:lstStyle/>
          <a:p>
            <a:pPr marL="12700">
              <a:lnSpc>
                <a:spcPct val="100000"/>
              </a:lnSpc>
              <a:spcBef>
                <a:spcPts val="30"/>
              </a:spcBef>
            </a:pPr>
            <a:r>
              <a:rPr sz="1400" b="1">
                <a:solidFill>
                  <a:srgbClr val="0094D2"/>
                </a:solidFill>
                <a:latin typeface="Century Gothic" panose="020B0502020202020204" pitchFamily="34" charset="0"/>
                <a:cs typeface="Arial Narrow"/>
              </a:rPr>
              <a:t>ATTENDANCE</a:t>
            </a:r>
            <a:r>
              <a:rPr sz="1400" b="1" spc="345">
                <a:solidFill>
                  <a:srgbClr val="0094D2"/>
                </a:solidFill>
                <a:latin typeface="Century Gothic" panose="020B0502020202020204" pitchFamily="34" charset="0"/>
                <a:cs typeface="Arial Narrow"/>
              </a:rPr>
              <a:t> </a:t>
            </a:r>
            <a:r>
              <a:rPr sz="1400" b="1">
                <a:solidFill>
                  <a:srgbClr val="0094D2"/>
                </a:solidFill>
                <a:latin typeface="Century Gothic" panose="020B0502020202020204" pitchFamily="34" charset="0"/>
                <a:cs typeface="Arial Narrow"/>
              </a:rPr>
              <a:t>PLAN:</a:t>
            </a:r>
            <a:r>
              <a:rPr sz="1400" b="1" spc="340">
                <a:solidFill>
                  <a:srgbClr val="0094D2"/>
                </a:solidFill>
                <a:latin typeface="Century Gothic" panose="020B0502020202020204" pitchFamily="34" charset="0"/>
                <a:cs typeface="Arial Narrow"/>
              </a:rPr>
              <a:t> </a:t>
            </a:r>
            <a:r>
              <a:rPr lang="en-US" sz="1400" b="1" spc="340" err="1">
                <a:solidFill>
                  <a:srgbClr val="0094D2"/>
                </a:solidFill>
                <a:latin typeface="Century Gothic" panose="020B0502020202020204" pitchFamily="34" charset="0"/>
                <a:cs typeface="Arial Narrow"/>
              </a:rPr>
              <a:t>Ascellia</a:t>
            </a:r>
            <a:r>
              <a:rPr lang="en-US" sz="1400" b="1" spc="340">
                <a:solidFill>
                  <a:srgbClr val="0094D2"/>
                </a:solidFill>
                <a:latin typeface="Century Gothic" panose="020B0502020202020204" pitchFamily="34" charset="0"/>
                <a:cs typeface="Arial Narrow"/>
              </a:rPr>
              <a:t> Arenas</a:t>
            </a:r>
            <a:r>
              <a:rPr sz="1400" b="1" spc="390">
                <a:solidFill>
                  <a:srgbClr val="0094D2"/>
                </a:solidFill>
                <a:latin typeface="Century Gothic" panose="020B0502020202020204" pitchFamily="34" charset="0"/>
                <a:cs typeface="Arial Narrow"/>
              </a:rPr>
              <a:t> </a:t>
            </a:r>
            <a:r>
              <a:rPr sz="1400" b="1" spc="50">
                <a:solidFill>
                  <a:srgbClr val="0094D2"/>
                </a:solidFill>
                <a:latin typeface="Century Gothic" panose="020B0502020202020204" pitchFamily="34" charset="0"/>
                <a:cs typeface="Arial Narrow"/>
              </a:rPr>
              <a:t>754-</a:t>
            </a:r>
            <a:r>
              <a:rPr sz="1400" b="1">
                <a:solidFill>
                  <a:srgbClr val="0094D2"/>
                </a:solidFill>
                <a:latin typeface="Century Gothic" panose="020B0502020202020204" pitchFamily="34" charset="0"/>
                <a:cs typeface="Arial Narrow"/>
              </a:rPr>
              <a:t>321-</a:t>
            </a:r>
            <a:r>
              <a:rPr sz="1400" b="1" spc="-20">
                <a:solidFill>
                  <a:srgbClr val="0094D2"/>
                </a:solidFill>
                <a:latin typeface="Century Gothic" panose="020B0502020202020204" pitchFamily="34" charset="0"/>
                <a:cs typeface="Arial Narrow"/>
              </a:rPr>
              <a:t>1623</a:t>
            </a:r>
            <a:endParaRPr sz="1400">
              <a:latin typeface="Century Gothic" panose="020B0502020202020204" pitchFamily="34" charset="0"/>
              <a:cs typeface="Arial Narrow"/>
            </a:endParaRPr>
          </a:p>
        </p:txBody>
      </p:sp>
      <p:sp>
        <p:nvSpPr>
          <p:cNvPr id="34" name="TextBox 33">
            <a:extLst>
              <a:ext uri="{FF2B5EF4-FFF2-40B4-BE49-F238E27FC236}">
                <a16:creationId xmlns:a16="http://schemas.microsoft.com/office/drawing/2014/main" id="{68B46E4C-851A-40BE-B585-4BD749A31A5C}"/>
              </a:ext>
            </a:extLst>
          </p:cNvPr>
          <p:cNvSpPr txBox="1"/>
          <p:nvPr/>
        </p:nvSpPr>
        <p:spPr>
          <a:xfrm>
            <a:off x="5878073" y="2403009"/>
            <a:ext cx="1882979" cy="1107996"/>
          </a:xfrm>
          <a:prstGeom prst="rect">
            <a:avLst/>
          </a:prstGeom>
          <a:noFill/>
        </p:spPr>
        <p:txBody>
          <a:bodyPr wrap="square" lIns="91440" tIns="45720" rIns="91440" bIns="45720" rtlCol="0" anchor="t">
            <a:spAutoFit/>
          </a:bodyPr>
          <a:lstStyle/>
          <a:p>
            <a:pPr algn="ctr"/>
            <a:r>
              <a:rPr lang="en-US" sz="1100" dirty="0">
                <a:solidFill>
                  <a:schemeClr val="bg1"/>
                </a:solidFill>
                <a:latin typeface="Century Gothic"/>
              </a:rPr>
              <a:t>Copy &amp; paste </a:t>
            </a:r>
            <a:r>
              <a:rPr lang="en-US" sz="1100" b="0" i="0" dirty="0">
                <a:solidFill>
                  <a:schemeClr val="bg1"/>
                </a:solidFill>
                <a:effectLst/>
                <a:latin typeface="Century Gothic"/>
              </a:rPr>
              <a:t>the populated data from the SIP Attendance Dashboard to the </a:t>
            </a:r>
            <a:r>
              <a:rPr lang="en-US" sz="1100" dirty="0">
                <a:solidFill>
                  <a:schemeClr val="bg1"/>
                </a:solidFill>
                <a:latin typeface="Century Gothic"/>
              </a:rPr>
              <a:t>2024/2025</a:t>
            </a:r>
            <a:r>
              <a:rPr lang="en-US" sz="1100" b="0" i="0" dirty="0">
                <a:solidFill>
                  <a:schemeClr val="bg1"/>
                </a:solidFill>
                <a:effectLst/>
                <a:latin typeface="Century Gothic"/>
              </a:rPr>
              <a:t> Attendance Plan Worksheet</a:t>
            </a:r>
          </a:p>
        </p:txBody>
      </p:sp>
      <p:sp>
        <p:nvSpPr>
          <p:cNvPr id="35" name="Arrow: Left-Up 34">
            <a:extLst>
              <a:ext uri="{FF2B5EF4-FFF2-40B4-BE49-F238E27FC236}">
                <a16:creationId xmlns:a16="http://schemas.microsoft.com/office/drawing/2014/main" id="{62DCC378-CD20-4197-9A4B-00FBD37BBCAD}"/>
              </a:ext>
            </a:extLst>
          </p:cNvPr>
          <p:cNvSpPr/>
          <p:nvPr/>
        </p:nvSpPr>
        <p:spPr>
          <a:xfrm rot="10800000" flipH="1">
            <a:off x="3891809" y="2739984"/>
            <a:ext cx="1387065" cy="129068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DE5AD829-0767-AB9B-3F94-71AF88872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411" y="2355575"/>
            <a:ext cx="3325436" cy="1926725"/>
          </a:xfrm>
          <a:prstGeom prst="rect">
            <a:avLst/>
          </a:prstGeom>
        </p:spPr>
      </p:pic>
      <p:graphicFrame>
        <p:nvGraphicFramePr>
          <p:cNvPr id="5" name="Table 4">
            <a:extLst>
              <a:ext uri="{FF2B5EF4-FFF2-40B4-BE49-F238E27FC236}">
                <a16:creationId xmlns:a16="http://schemas.microsoft.com/office/drawing/2014/main" id="{6CF75953-D7A9-4713-A669-8F714A9FE25A}"/>
              </a:ext>
            </a:extLst>
          </p:cNvPr>
          <p:cNvGraphicFramePr>
            <a:graphicFrameLocks noGrp="1"/>
          </p:cNvGraphicFramePr>
          <p:nvPr>
            <p:extLst>
              <p:ext uri="{D42A27DB-BD31-4B8C-83A1-F6EECF244321}">
                <p14:modId xmlns:p14="http://schemas.microsoft.com/office/powerpoint/2010/main" val="2519596983"/>
              </p:ext>
            </p:extLst>
          </p:nvPr>
        </p:nvGraphicFramePr>
        <p:xfrm>
          <a:off x="2920542" y="4166022"/>
          <a:ext cx="5915061" cy="1844040"/>
        </p:xfrm>
        <a:graphic>
          <a:graphicData uri="http://schemas.openxmlformats.org/drawingml/2006/table">
            <a:tbl>
              <a:tblPr firstRow="1" firstCol="1" bandRow="1"/>
              <a:tblGrid>
                <a:gridCol w="1502558">
                  <a:extLst>
                    <a:ext uri="{9D8B030D-6E8A-4147-A177-3AD203B41FA5}">
                      <a16:colId xmlns:a16="http://schemas.microsoft.com/office/drawing/2014/main" val="1756428697"/>
                    </a:ext>
                  </a:extLst>
                </a:gridCol>
                <a:gridCol w="4412503">
                  <a:extLst>
                    <a:ext uri="{9D8B030D-6E8A-4147-A177-3AD203B41FA5}">
                      <a16:colId xmlns:a16="http://schemas.microsoft.com/office/drawing/2014/main" val="3308670390"/>
                    </a:ext>
                  </a:extLst>
                </a:gridCol>
              </a:tblGrid>
              <a:tr h="160473">
                <a:tc gridSpan="2">
                  <a:txBody>
                    <a:bodyPr/>
                    <a:lstStyle/>
                    <a:p>
                      <a:pPr marL="0" marR="265430" algn="ctr">
                        <a:spcBef>
                          <a:spcPts val="0"/>
                        </a:spcBef>
                        <a:spcAft>
                          <a:spcPts val="0"/>
                        </a:spcAft>
                        <a:tabLst>
                          <a:tab pos="457200" algn="l"/>
                        </a:tabLst>
                      </a:pPr>
                      <a:r>
                        <a:rPr lang="en-US" sz="1100" b="1" dirty="0">
                          <a:solidFill>
                            <a:srgbClr val="FFFFFF"/>
                          </a:solidFill>
                          <a:effectLst/>
                          <a:latin typeface="Century Gothic"/>
                          <a:ea typeface="Times New Roman" panose="02020603050405020304" pitchFamily="18" charset="0"/>
                          <a:cs typeface="Times New Roman"/>
                        </a:rPr>
                        <a:t>Attendance Goals</a:t>
                      </a:r>
                      <a:endParaRPr lang="en-US" sz="1200" dirty="0">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294"/>
                    </a:solidFill>
                  </a:tcPr>
                </a:tc>
                <a:tc hMerge="1">
                  <a:txBody>
                    <a:bodyPr/>
                    <a:lstStyle/>
                    <a:p>
                      <a:endParaRPr lang="en-US"/>
                    </a:p>
                  </a:txBody>
                  <a:tcPr/>
                </a:tc>
                <a:extLst>
                  <a:ext uri="{0D108BD9-81ED-4DB2-BD59-A6C34878D82A}">
                    <a16:rowId xmlns:a16="http://schemas.microsoft.com/office/drawing/2014/main" val="2867799554"/>
                  </a:ext>
                </a:extLst>
              </a:tr>
              <a:tr h="437653">
                <a:tc>
                  <a:txBody>
                    <a:bodyPr/>
                    <a:lstStyle/>
                    <a:p>
                      <a:pPr marL="500380" marR="0" indent="-457200">
                        <a:spcBef>
                          <a:spcPts val="0"/>
                        </a:spcBef>
                        <a:spcAft>
                          <a:spcPts val="0"/>
                        </a:spcAft>
                      </a:pPr>
                      <a:r>
                        <a:rPr lang="en-US" sz="1000" b="1" dirty="0">
                          <a:solidFill>
                            <a:srgbClr val="000000"/>
                          </a:solidFill>
                          <a:effectLst/>
                          <a:latin typeface="Century Gothic"/>
                          <a:ea typeface="Times New Roman" panose="02020603050405020304" pitchFamily="18" charset="0"/>
                          <a:cs typeface="Times New Roman"/>
                        </a:rPr>
                        <a:t>Goal 1: Excused Absence Rate</a:t>
                      </a:r>
                      <a:endParaRPr lang="en-US" sz="1200" dirty="0">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27305" algn="just">
                        <a:spcBef>
                          <a:spcPts val="300"/>
                        </a:spcBef>
                        <a:spcAft>
                          <a:spcPts val="300"/>
                        </a:spcAft>
                      </a:pPr>
                      <a:r>
                        <a:rPr lang="en-US" sz="1000" dirty="0">
                          <a:effectLst/>
                          <a:latin typeface="Century Gothic"/>
                          <a:ea typeface="Times New Roman" panose="02020603050405020304" pitchFamily="18" charset="0"/>
                          <a:cs typeface="Times New Roman"/>
                        </a:rPr>
                        <a:t>Copy &amp; paste the goal here (from the dashboard in the Mandatory Attendance Training 24-25, available </a:t>
                      </a:r>
                      <a:r>
                        <a:rPr lang="en-US" sz="1000" dirty="0">
                          <a:effectLst/>
                          <a:highlight>
                            <a:srgbClr val="FFFF00"/>
                          </a:highlight>
                          <a:latin typeface="Century Gothic"/>
                          <a:ea typeface="Times New Roman" panose="02020603050405020304" pitchFamily="18" charset="0"/>
                          <a:cs typeface="Times New Roman"/>
                        </a:rPr>
                        <a:t>July 1, 2024</a:t>
                      </a:r>
                      <a:r>
                        <a:rPr lang="en-US" sz="1000" dirty="0">
                          <a:effectLst/>
                          <a:latin typeface="Century Gothic"/>
                          <a:ea typeface="Times New Roman" panose="02020603050405020304" pitchFamily="18" charset="0"/>
                          <a:cs typeface="Times New Roman"/>
                        </a:rPr>
                        <a:t>). Change font color to black.</a:t>
                      </a:r>
                      <a:endParaRPr lang="en-US" sz="1200" dirty="0">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5312644"/>
                  </a:ext>
                </a:extLst>
              </a:tr>
              <a:tr h="437653">
                <a:tc>
                  <a:txBody>
                    <a:bodyPr/>
                    <a:lstStyle/>
                    <a:p>
                      <a:pPr marL="500380" marR="0" indent="-457200">
                        <a:spcBef>
                          <a:spcPts val="0"/>
                        </a:spcBef>
                        <a:spcAft>
                          <a:spcPts val="0"/>
                        </a:spcAft>
                      </a:pPr>
                      <a:r>
                        <a:rPr lang="en-US" sz="1000" b="1" dirty="0">
                          <a:solidFill>
                            <a:srgbClr val="FFFFFF"/>
                          </a:solidFill>
                          <a:effectLst/>
                          <a:latin typeface="Century Gothic"/>
                          <a:ea typeface="Times New Roman" panose="02020603050405020304" pitchFamily="18" charset="0"/>
                          <a:cs typeface="Times New Roman"/>
                        </a:rPr>
                        <a:t>Goal 2: Students with Attendance Above 90%</a:t>
                      </a:r>
                      <a:endParaRPr lang="en-US" sz="1200" dirty="0">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294"/>
                    </a:solidFill>
                  </a:tcPr>
                </a:tc>
                <a:tc>
                  <a:txBody>
                    <a:bodyPr/>
                    <a:lstStyle/>
                    <a:p>
                      <a:pPr marL="0" marR="27305" algn="just">
                        <a:spcBef>
                          <a:spcPts val="300"/>
                        </a:spcBef>
                        <a:spcAft>
                          <a:spcPts val="300"/>
                        </a:spcAft>
                      </a:pPr>
                      <a:r>
                        <a:rPr lang="en-US" sz="1000" dirty="0">
                          <a:solidFill>
                            <a:srgbClr val="FFFFFF"/>
                          </a:solidFill>
                          <a:effectLst/>
                          <a:latin typeface="Century Gothic"/>
                          <a:ea typeface="Times New Roman" panose="02020603050405020304" pitchFamily="18" charset="0"/>
                          <a:cs typeface="Times New Roman"/>
                        </a:rPr>
                        <a:t>Copy &amp; paste goal here (from the dashboard in the Mandatory Attendance Training 24-25). Change font color to black.</a:t>
                      </a:r>
                      <a:endParaRPr lang="en-US" sz="1200" dirty="0">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294"/>
                    </a:solidFill>
                  </a:tcPr>
                </a:tc>
                <a:extLst>
                  <a:ext uri="{0D108BD9-81ED-4DB2-BD59-A6C34878D82A}">
                    <a16:rowId xmlns:a16="http://schemas.microsoft.com/office/drawing/2014/main" val="3318517157"/>
                  </a:ext>
                </a:extLst>
              </a:tr>
              <a:tr h="291769">
                <a:tc>
                  <a:txBody>
                    <a:bodyPr/>
                    <a:lstStyle/>
                    <a:p>
                      <a:pPr marL="500380" marR="0" indent="-457200">
                        <a:spcBef>
                          <a:spcPts val="0"/>
                        </a:spcBef>
                        <a:spcAft>
                          <a:spcPts val="0"/>
                        </a:spcAft>
                      </a:pPr>
                      <a:r>
                        <a:rPr lang="en-US" sz="1000" b="1" dirty="0">
                          <a:solidFill>
                            <a:srgbClr val="000000"/>
                          </a:solidFill>
                          <a:effectLst/>
                          <a:latin typeface="Century Gothic"/>
                          <a:ea typeface="Times New Roman" panose="02020603050405020304" pitchFamily="18" charset="0"/>
                          <a:cs typeface="Times New Roman"/>
                        </a:rPr>
                        <a:t>Goal 3: Total Chronic Absenteeism</a:t>
                      </a:r>
                      <a:endParaRPr lang="en-US" sz="1200" dirty="0">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27305" algn="just">
                        <a:spcBef>
                          <a:spcPts val="300"/>
                        </a:spcBef>
                        <a:spcAft>
                          <a:spcPts val="300"/>
                        </a:spcAft>
                      </a:pPr>
                      <a:r>
                        <a:rPr lang="en-US" sz="1000" dirty="0">
                          <a:effectLst/>
                          <a:latin typeface="Century Gothic"/>
                          <a:ea typeface="Times New Roman" panose="02020603050405020304" pitchFamily="18" charset="0"/>
                          <a:cs typeface="Times New Roman"/>
                        </a:rPr>
                        <a:t>Copy &amp; paste the goal here (from the dashboard in the Mandatory Attendance Training 24-25). Change font color to black.</a:t>
                      </a:r>
                      <a:endParaRPr lang="en-US" sz="1200" dirty="0">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7212156"/>
                  </a:ext>
                </a:extLst>
              </a:tr>
              <a:tr h="401908">
                <a:tc>
                  <a:txBody>
                    <a:bodyPr/>
                    <a:lstStyle/>
                    <a:p>
                      <a:pPr marL="500380" marR="0" indent="-457200">
                        <a:spcBef>
                          <a:spcPts val="0"/>
                        </a:spcBef>
                        <a:spcAft>
                          <a:spcPts val="0"/>
                        </a:spcAft>
                      </a:pPr>
                      <a:r>
                        <a:rPr lang="en-US" sz="1000" b="1" dirty="0">
                          <a:solidFill>
                            <a:srgbClr val="FFFFFF"/>
                          </a:solidFill>
                          <a:effectLst/>
                          <a:latin typeface="Century Gothic"/>
                          <a:ea typeface="Times New Roman" panose="02020603050405020304" pitchFamily="18" charset="0"/>
                          <a:cs typeface="Times New Roman"/>
                        </a:rPr>
                        <a:t>Goal 4: Severe Chronic Absenteeism</a:t>
                      </a:r>
                      <a:endParaRPr lang="en-US" sz="1200" dirty="0">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294"/>
                    </a:solidFill>
                  </a:tcPr>
                </a:tc>
                <a:tc>
                  <a:txBody>
                    <a:bodyPr/>
                    <a:lstStyle/>
                    <a:p>
                      <a:pPr marL="0" marR="27305" algn="just">
                        <a:spcBef>
                          <a:spcPts val="300"/>
                        </a:spcBef>
                        <a:spcAft>
                          <a:spcPts val="300"/>
                        </a:spcAft>
                        <a:tabLst>
                          <a:tab pos="457200" algn="l"/>
                        </a:tabLst>
                      </a:pPr>
                      <a:r>
                        <a:rPr lang="en-US" sz="1000" dirty="0">
                          <a:solidFill>
                            <a:srgbClr val="FFFFFF"/>
                          </a:solidFill>
                          <a:effectLst/>
                          <a:latin typeface="Century Gothic"/>
                          <a:ea typeface="Times New Roman" panose="02020603050405020304" pitchFamily="18" charset="0"/>
                          <a:cs typeface="Times New Roman"/>
                        </a:rPr>
                        <a:t>Copy &amp; paste the goal here (from the dashboard in the Mandatory Attendance Training 24-25). Change font color to black.</a:t>
                      </a:r>
                      <a:endParaRPr lang="en-US" sz="1200" dirty="0">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294"/>
                    </a:solidFill>
                  </a:tcPr>
                </a:tc>
                <a:extLst>
                  <a:ext uri="{0D108BD9-81ED-4DB2-BD59-A6C34878D82A}">
                    <a16:rowId xmlns:a16="http://schemas.microsoft.com/office/drawing/2014/main" val="652259555"/>
                  </a:ext>
                </a:extLst>
              </a:tr>
            </a:tbl>
          </a:graphicData>
        </a:graphic>
      </p:graphicFrame>
      <p:sp>
        <p:nvSpPr>
          <p:cNvPr id="7" name="object 2">
            <a:extLst>
              <a:ext uri="{FF2B5EF4-FFF2-40B4-BE49-F238E27FC236}">
                <a16:creationId xmlns:a16="http://schemas.microsoft.com/office/drawing/2014/main" id="{D11175DB-E87B-BCE9-9766-71D56A8C2F3D}"/>
              </a:ext>
            </a:extLst>
          </p:cNvPr>
          <p:cNvSpPr txBox="1"/>
          <p:nvPr/>
        </p:nvSpPr>
        <p:spPr>
          <a:xfrm>
            <a:off x="164592" y="164592"/>
            <a:ext cx="8806180" cy="499496"/>
          </a:xfrm>
          <a:prstGeom prst="rect">
            <a:avLst/>
          </a:prstGeom>
          <a:solidFill>
            <a:srgbClr val="F16222"/>
          </a:solidFill>
        </p:spPr>
        <p:txBody>
          <a:bodyPr vert="horz" wrap="square" lIns="0" tIns="128905" rIns="0" bIns="0" rtlCol="0">
            <a:spAutoFit/>
          </a:bodyPr>
          <a:lstStyle/>
          <a:p>
            <a:pPr marL="89535" algn="ctr">
              <a:lnSpc>
                <a:spcPct val="100000"/>
              </a:lnSpc>
              <a:spcBef>
                <a:spcPts val="1015"/>
              </a:spcBef>
            </a:pPr>
            <a:r>
              <a:rPr sz="2400" b="1" spc="85">
                <a:solidFill>
                  <a:srgbClr val="FFFFFF"/>
                </a:solidFill>
                <a:latin typeface="Century Gothic"/>
                <a:cs typeface="Century Gothic"/>
              </a:rPr>
              <a:t>Attendance</a:t>
            </a:r>
            <a:r>
              <a:rPr sz="2400" b="1" spc="254">
                <a:solidFill>
                  <a:srgbClr val="FFFFFF"/>
                </a:solidFill>
                <a:latin typeface="Century Gothic"/>
                <a:cs typeface="Century Gothic"/>
              </a:rPr>
              <a:t> </a:t>
            </a:r>
            <a:r>
              <a:rPr sz="2400" b="1" spc="75">
                <a:solidFill>
                  <a:srgbClr val="FFFFFF"/>
                </a:solidFill>
                <a:latin typeface="Century Gothic"/>
                <a:cs typeface="Century Gothic"/>
              </a:rPr>
              <a:t>Plan:</a:t>
            </a:r>
            <a:r>
              <a:rPr sz="2400" b="1" spc="229">
                <a:solidFill>
                  <a:srgbClr val="FFFFFF"/>
                </a:solidFill>
                <a:latin typeface="Century Gothic"/>
                <a:cs typeface="Century Gothic"/>
              </a:rPr>
              <a:t> </a:t>
            </a:r>
            <a:r>
              <a:rPr sz="2400" b="1" spc="75">
                <a:solidFill>
                  <a:srgbClr val="FFFFFF"/>
                </a:solidFill>
                <a:latin typeface="Century Gothic"/>
                <a:cs typeface="Century Gothic"/>
              </a:rPr>
              <a:t>Steps</a:t>
            </a:r>
            <a:r>
              <a:rPr sz="2400" b="1" spc="229">
                <a:solidFill>
                  <a:srgbClr val="FFFFFF"/>
                </a:solidFill>
                <a:latin typeface="Century Gothic"/>
                <a:cs typeface="Century Gothic"/>
              </a:rPr>
              <a:t> </a:t>
            </a:r>
            <a:r>
              <a:rPr sz="2400" b="1" spc="45">
                <a:solidFill>
                  <a:srgbClr val="FFFFFF"/>
                </a:solidFill>
                <a:latin typeface="Century Gothic"/>
                <a:cs typeface="Century Gothic"/>
              </a:rPr>
              <a:t>to</a:t>
            </a:r>
            <a:r>
              <a:rPr sz="2400" b="1" spc="220">
                <a:solidFill>
                  <a:srgbClr val="FFFFFF"/>
                </a:solidFill>
                <a:latin typeface="Century Gothic"/>
                <a:cs typeface="Century Gothic"/>
              </a:rPr>
              <a:t> </a:t>
            </a:r>
            <a:r>
              <a:rPr sz="2400" b="1" spc="85">
                <a:solidFill>
                  <a:srgbClr val="FFFFFF"/>
                </a:solidFill>
                <a:latin typeface="Century Gothic"/>
                <a:cs typeface="Century Gothic"/>
              </a:rPr>
              <a:t>Completion</a:t>
            </a:r>
            <a:r>
              <a:rPr sz="2400" b="1" spc="240">
                <a:solidFill>
                  <a:srgbClr val="FFFFFF"/>
                </a:solidFill>
                <a:latin typeface="Century Gothic"/>
                <a:cs typeface="Century Gothic"/>
              </a:rPr>
              <a:t> </a:t>
            </a:r>
            <a:r>
              <a:rPr sz="2400" b="1" spc="60">
                <a:solidFill>
                  <a:srgbClr val="FFFFFF"/>
                </a:solidFill>
                <a:latin typeface="Century Gothic"/>
                <a:cs typeface="Century Gothic"/>
              </a:rPr>
              <a:t>and</a:t>
            </a:r>
            <a:r>
              <a:rPr sz="2400" b="1" spc="220">
                <a:solidFill>
                  <a:srgbClr val="FFFFFF"/>
                </a:solidFill>
                <a:latin typeface="Century Gothic"/>
                <a:cs typeface="Century Gothic"/>
              </a:rPr>
              <a:t> </a:t>
            </a:r>
            <a:r>
              <a:rPr sz="2400" b="1" spc="85">
                <a:solidFill>
                  <a:srgbClr val="FFFFFF"/>
                </a:solidFill>
                <a:latin typeface="Century Gothic"/>
                <a:cs typeface="Century Gothic"/>
              </a:rPr>
              <a:t>Approval</a:t>
            </a:r>
            <a:endParaRPr sz="2400">
              <a:latin typeface="Century Gothic"/>
              <a:cs typeface="Century Gothic"/>
            </a:endParaRPr>
          </a:p>
        </p:txBody>
      </p:sp>
    </p:spTree>
    <p:extLst>
      <p:ext uri="{BB962C8B-B14F-4D97-AF65-F5344CB8AC3E}">
        <p14:creationId xmlns:p14="http://schemas.microsoft.com/office/powerpoint/2010/main" val="8314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10;&#10;Description automatically generated">
            <a:extLst>
              <a:ext uri="{FF2B5EF4-FFF2-40B4-BE49-F238E27FC236}">
                <a16:creationId xmlns:a16="http://schemas.microsoft.com/office/drawing/2014/main" id="{36A91BC4-5340-92FC-F8CF-9888809D50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2" y="900904"/>
            <a:ext cx="4183209" cy="5238971"/>
          </a:xfrm>
          <a:prstGeom prst="rect">
            <a:avLst/>
          </a:prstGeom>
        </p:spPr>
      </p:pic>
      <p:sp>
        <p:nvSpPr>
          <p:cNvPr id="2" name="object 2"/>
          <p:cNvSpPr txBox="1"/>
          <p:nvPr/>
        </p:nvSpPr>
        <p:spPr>
          <a:xfrm>
            <a:off x="164592" y="164592"/>
            <a:ext cx="8806180" cy="499496"/>
          </a:xfrm>
          <a:prstGeom prst="rect">
            <a:avLst/>
          </a:prstGeom>
          <a:solidFill>
            <a:srgbClr val="F16222"/>
          </a:solidFill>
        </p:spPr>
        <p:txBody>
          <a:bodyPr vert="horz" wrap="square" lIns="0" tIns="128905" rIns="0" bIns="0" rtlCol="0">
            <a:spAutoFit/>
          </a:bodyPr>
          <a:lstStyle/>
          <a:p>
            <a:pPr marL="89535" algn="ctr">
              <a:lnSpc>
                <a:spcPct val="100000"/>
              </a:lnSpc>
              <a:spcBef>
                <a:spcPts val="1015"/>
              </a:spcBef>
            </a:pPr>
            <a:r>
              <a:rPr sz="2400" b="1" spc="85">
                <a:solidFill>
                  <a:srgbClr val="FFFFFF"/>
                </a:solidFill>
                <a:latin typeface="Century Gothic"/>
                <a:cs typeface="Century Gothic"/>
              </a:rPr>
              <a:t>Attendance</a:t>
            </a:r>
            <a:r>
              <a:rPr sz="2400" b="1" spc="254">
                <a:solidFill>
                  <a:srgbClr val="FFFFFF"/>
                </a:solidFill>
                <a:latin typeface="Century Gothic"/>
                <a:cs typeface="Century Gothic"/>
              </a:rPr>
              <a:t> </a:t>
            </a:r>
            <a:r>
              <a:rPr sz="2400" b="1" spc="75">
                <a:solidFill>
                  <a:srgbClr val="FFFFFF"/>
                </a:solidFill>
                <a:latin typeface="Century Gothic"/>
                <a:cs typeface="Century Gothic"/>
              </a:rPr>
              <a:t>Plan:</a:t>
            </a:r>
            <a:r>
              <a:rPr sz="2400" b="1" spc="229">
                <a:solidFill>
                  <a:srgbClr val="FFFFFF"/>
                </a:solidFill>
                <a:latin typeface="Century Gothic"/>
                <a:cs typeface="Century Gothic"/>
              </a:rPr>
              <a:t> </a:t>
            </a:r>
            <a:r>
              <a:rPr sz="2400" b="1" spc="75">
                <a:solidFill>
                  <a:srgbClr val="FFFFFF"/>
                </a:solidFill>
                <a:latin typeface="Century Gothic"/>
                <a:cs typeface="Century Gothic"/>
              </a:rPr>
              <a:t>Steps</a:t>
            </a:r>
            <a:r>
              <a:rPr sz="2400" b="1" spc="229">
                <a:solidFill>
                  <a:srgbClr val="FFFFFF"/>
                </a:solidFill>
                <a:latin typeface="Century Gothic"/>
                <a:cs typeface="Century Gothic"/>
              </a:rPr>
              <a:t> </a:t>
            </a:r>
            <a:r>
              <a:rPr sz="2400" b="1" spc="45">
                <a:solidFill>
                  <a:srgbClr val="FFFFFF"/>
                </a:solidFill>
                <a:latin typeface="Century Gothic"/>
                <a:cs typeface="Century Gothic"/>
              </a:rPr>
              <a:t>to</a:t>
            </a:r>
            <a:r>
              <a:rPr sz="2400" b="1" spc="220">
                <a:solidFill>
                  <a:srgbClr val="FFFFFF"/>
                </a:solidFill>
                <a:latin typeface="Century Gothic"/>
                <a:cs typeface="Century Gothic"/>
              </a:rPr>
              <a:t> </a:t>
            </a:r>
            <a:r>
              <a:rPr sz="2400" b="1" spc="85">
                <a:solidFill>
                  <a:srgbClr val="FFFFFF"/>
                </a:solidFill>
                <a:latin typeface="Century Gothic"/>
                <a:cs typeface="Century Gothic"/>
              </a:rPr>
              <a:t>Completion</a:t>
            </a:r>
            <a:r>
              <a:rPr sz="2400" b="1" spc="240">
                <a:solidFill>
                  <a:srgbClr val="FFFFFF"/>
                </a:solidFill>
                <a:latin typeface="Century Gothic"/>
                <a:cs typeface="Century Gothic"/>
              </a:rPr>
              <a:t> </a:t>
            </a:r>
            <a:r>
              <a:rPr sz="2400" b="1" spc="60">
                <a:solidFill>
                  <a:srgbClr val="FFFFFF"/>
                </a:solidFill>
                <a:latin typeface="Century Gothic"/>
                <a:cs typeface="Century Gothic"/>
              </a:rPr>
              <a:t>and</a:t>
            </a:r>
            <a:r>
              <a:rPr sz="2400" b="1" spc="220">
                <a:solidFill>
                  <a:srgbClr val="FFFFFF"/>
                </a:solidFill>
                <a:latin typeface="Century Gothic"/>
                <a:cs typeface="Century Gothic"/>
              </a:rPr>
              <a:t> </a:t>
            </a:r>
            <a:r>
              <a:rPr sz="2400" b="1" spc="85">
                <a:solidFill>
                  <a:srgbClr val="FFFFFF"/>
                </a:solidFill>
                <a:latin typeface="Century Gothic"/>
                <a:cs typeface="Century Gothic"/>
              </a:rPr>
              <a:t>Approval</a:t>
            </a:r>
            <a:endParaRPr sz="2400">
              <a:latin typeface="Century Gothic"/>
              <a:cs typeface="Century Gothic"/>
            </a:endParaRPr>
          </a:p>
        </p:txBody>
      </p:sp>
      <p:sp>
        <p:nvSpPr>
          <p:cNvPr id="13" name="object 13"/>
          <p:cNvSpPr txBox="1">
            <a:spLocks noGrp="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25" dirty="0"/>
              <a:t>3</a:t>
            </a:fld>
            <a:endParaRPr spc="-25"/>
          </a:p>
        </p:txBody>
      </p:sp>
      <p:sp>
        <p:nvSpPr>
          <p:cNvPr id="8" name="object 8"/>
          <p:cNvSpPr txBox="1"/>
          <p:nvPr/>
        </p:nvSpPr>
        <p:spPr>
          <a:xfrm>
            <a:off x="366813" y="718125"/>
            <a:ext cx="2463800" cy="299720"/>
          </a:xfrm>
          <a:prstGeom prst="rect">
            <a:avLst/>
          </a:prstGeom>
        </p:spPr>
        <p:txBody>
          <a:bodyPr vert="horz" wrap="square" lIns="0" tIns="12700" rIns="0" bIns="0" rtlCol="0">
            <a:spAutoFit/>
          </a:bodyPr>
          <a:lstStyle/>
          <a:p>
            <a:pPr marL="12700">
              <a:lnSpc>
                <a:spcPct val="100000"/>
              </a:lnSpc>
              <a:spcBef>
                <a:spcPts val="100"/>
              </a:spcBef>
            </a:pPr>
            <a:r>
              <a:rPr sz="1800" b="1" u="sng" spc="-35">
                <a:uFill>
                  <a:solidFill>
                    <a:srgbClr val="000000"/>
                  </a:solidFill>
                </a:uFill>
                <a:latin typeface="Century Gothic"/>
                <a:cs typeface="Century Gothic"/>
              </a:rPr>
              <a:t> </a:t>
            </a:r>
            <a:r>
              <a:rPr sz="1800" b="1" u="sng" spc="-10">
                <a:uFill>
                  <a:solidFill>
                    <a:srgbClr val="000000"/>
                  </a:solidFill>
                </a:uFill>
                <a:latin typeface="Century Gothic"/>
                <a:cs typeface="Century Gothic"/>
              </a:rPr>
              <a:t>Directions:</a:t>
            </a:r>
            <a:endParaRPr sz="1800">
              <a:latin typeface="Century Gothic"/>
              <a:cs typeface="Century Gothic"/>
            </a:endParaRPr>
          </a:p>
        </p:txBody>
      </p:sp>
      <p:pic>
        <p:nvPicPr>
          <p:cNvPr id="22" name="Picture 21" descr="A close-up of a document&#10;&#10;Description automatically generated">
            <a:extLst>
              <a:ext uri="{FF2B5EF4-FFF2-40B4-BE49-F238E27FC236}">
                <a16:creationId xmlns:a16="http://schemas.microsoft.com/office/drawing/2014/main" id="{C80E8CB4-A88F-CBC1-432C-34DCDA49F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249" y="956389"/>
            <a:ext cx="3398170" cy="3830258"/>
          </a:xfrm>
          <a:prstGeom prst="rect">
            <a:avLst/>
          </a:prstGeom>
        </p:spPr>
      </p:pic>
      <p:grpSp>
        <p:nvGrpSpPr>
          <p:cNvPr id="9" name="object 9"/>
          <p:cNvGrpSpPr/>
          <p:nvPr/>
        </p:nvGrpSpPr>
        <p:grpSpPr>
          <a:xfrm>
            <a:off x="4832576" y="4157703"/>
            <a:ext cx="3852318" cy="1842489"/>
            <a:chOff x="4756403" y="3907535"/>
            <a:chExt cx="4223385" cy="1920239"/>
          </a:xfrm>
        </p:grpSpPr>
        <p:pic>
          <p:nvPicPr>
            <p:cNvPr id="10" name="object 10"/>
            <p:cNvPicPr/>
            <p:nvPr/>
          </p:nvPicPr>
          <p:blipFill>
            <a:blip r:embed="rId4" cstate="print"/>
            <a:stretch>
              <a:fillRect/>
            </a:stretch>
          </p:blipFill>
          <p:spPr>
            <a:xfrm>
              <a:off x="4765547" y="3916679"/>
              <a:ext cx="4204715" cy="1901952"/>
            </a:xfrm>
            <a:prstGeom prst="rect">
              <a:avLst/>
            </a:prstGeom>
          </p:spPr>
        </p:pic>
        <p:sp>
          <p:nvSpPr>
            <p:cNvPr id="11" name="object 11"/>
            <p:cNvSpPr/>
            <p:nvPr/>
          </p:nvSpPr>
          <p:spPr>
            <a:xfrm>
              <a:off x="4760975" y="3912107"/>
              <a:ext cx="4213860" cy="1911350"/>
            </a:xfrm>
            <a:custGeom>
              <a:avLst/>
              <a:gdLst/>
              <a:ahLst/>
              <a:cxnLst/>
              <a:rect l="l" t="t" r="r" b="b"/>
              <a:pathLst>
                <a:path w="4213859" h="1911350">
                  <a:moveTo>
                    <a:pt x="0" y="1911095"/>
                  </a:moveTo>
                  <a:lnTo>
                    <a:pt x="4213860" y="1911095"/>
                  </a:lnTo>
                  <a:lnTo>
                    <a:pt x="4213860" y="0"/>
                  </a:lnTo>
                  <a:lnTo>
                    <a:pt x="0" y="0"/>
                  </a:lnTo>
                  <a:lnTo>
                    <a:pt x="0" y="1911095"/>
                  </a:lnTo>
                  <a:close/>
                </a:path>
              </a:pathLst>
            </a:custGeom>
            <a:ln w="9143">
              <a:solidFill>
                <a:srgbClr val="000000"/>
              </a:solidFill>
            </a:ln>
          </p:spPr>
          <p:txBody>
            <a:bodyPr wrap="square" lIns="0" tIns="0" rIns="0" bIns="0" rtlCol="0"/>
            <a:lstStyle/>
            <a:p>
              <a:endParaRPr/>
            </a:p>
          </p:txBody>
        </p:sp>
      </p:grpSp>
      <p:sp>
        <p:nvSpPr>
          <p:cNvPr id="4" name="object 12">
            <a:extLst>
              <a:ext uri="{FF2B5EF4-FFF2-40B4-BE49-F238E27FC236}">
                <a16:creationId xmlns:a16="http://schemas.microsoft.com/office/drawing/2014/main" id="{98F883ED-59D1-7750-B7FA-A0B0EB92F280}"/>
              </a:ext>
            </a:extLst>
          </p:cNvPr>
          <p:cNvSpPr txBox="1"/>
          <p:nvPr/>
        </p:nvSpPr>
        <p:spPr>
          <a:xfrm>
            <a:off x="914196" y="6345046"/>
            <a:ext cx="5410404" cy="219291"/>
          </a:xfrm>
          <a:prstGeom prst="rect">
            <a:avLst/>
          </a:prstGeom>
        </p:spPr>
        <p:txBody>
          <a:bodyPr vert="horz" wrap="square" lIns="0" tIns="3810" rIns="0" bIns="0" rtlCol="0">
            <a:spAutoFit/>
          </a:bodyPr>
          <a:lstStyle/>
          <a:p>
            <a:pPr marL="12700">
              <a:lnSpc>
                <a:spcPct val="100000"/>
              </a:lnSpc>
              <a:spcBef>
                <a:spcPts val="30"/>
              </a:spcBef>
            </a:pPr>
            <a:r>
              <a:rPr sz="1400" b="1">
                <a:solidFill>
                  <a:srgbClr val="0094D2"/>
                </a:solidFill>
                <a:latin typeface="Century Gothic" panose="020B0502020202020204" pitchFamily="34" charset="0"/>
                <a:cs typeface="Arial Narrow"/>
              </a:rPr>
              <a:t>ATTENDANCE</a:t>
            </a:r>
            <a:r>
              <a:rPr sz="1400" b="1" spc="345">
                <a:solidFill>
                  <a:srgbClr val="0094D2"/>
                </a:solidFill>
                <a:latin typeface="Century Gothic" panose="020B0502020202020204" pitchFamily="34" charset="0"/>
                <a:cs typeface="Arial Narrow"/>
              </a:rPr>
              <a:t> </a:t>
            </a:r>
            <a:r>
              <a:rPr sz="1400" b="1">
                <a:solidFill>
                  <a:srgbClr val="0094D2"/>
                </a:solidFill>
                <a:latin typeface="Century Gothic" panose="020B0502020202020204" pitchFamily="34" charset="0"/>
                <a:cs typeface="Arial Narrow"/>
              </a:rPr>
              <a:t>PLAN:</a:t>
            </a:r>
            <a:r>
              <a:rPr sz="1400" b="1" spc="340">
                <a:solidFill>
                  <a:srgbClr val="0094D2"/>
                </a:solidFill>
                <a:latin typeface="Century Gothic" panose="020B0502020202020204" pitchFamily="34" charset="0"/>
                <a:cs typeface="Arial Narrow"/>
              </a:rPr>
              <a:t> </a:t>
            </a:r>
            <a:r>
              <a:rPr lang="en-US" sz="1400" b="1" spc="340" err="1">
                <a:solidFill>
                  <a:srgbClr val="0094D2"/>
                </a:solidFill>
                <a:latin typeface="Century Gothic" panose="020B0502020202020204" pitchFamily="34" charset="0"/>
                <a:cs typeface="Arial Narrow"/>
              </a:rPr>
              <a:t>Ascellia</a:t>
            </a:r>
            <a:r>
              <a:rPr lang="en-US" sz="1400" b="1" spc="340">
                <a:solidFill>
                  <a:srgbClr val="0094D2"/>
                </a:solidFill>
                <a:latin typeface="Century Gothic" panose="020B0502020202020204" pitchFamily="34" charset="0"/>
                <a:cs typeface="Arial Narrow"/>
              </a:rPr>
              <a:t> Arenas</a:t>
            </a:r>
            <a:r>
              <a:rPr sz="1400" b="1" spc="390">
                <a:solidFill>
                  <a:srgbClr val="0094D2"/>
                </a:solidFill>
                <a:latin typeface="Century Gothic" panose="020B0502020202020204" pitchFamily="34" charset="0"/>
                <a:cs typeface="Arial Narrow"/>
              </a:rPr>
              <a:t> </a:t>
            </a:r>
            <a:r>
              <a:rPr sz="1400" b="1" spc="50">
                <a:solidFill>
                  <a:srgbClr val="0094D2"/>
                </a:solidFill>
                <a:latin typeface="Century Gothic" panose="020B0502020202020204" pitchFamily="34" charset="0"/>
                <a:cs typeface="Arial Narrow"/>
              </a:rPr>
              <a:t>754-</a:t>
            </a:r>
            <a:r>
              <a:rPr sz="1400" b="1">
                <a:solidFill>
                  <a:srgbClr val="0094D2"/>
                </a:solidFill>
                <a:latin typeface="Century Gothic" panose="020B0502020202020204" pitchFamily="34" charset="0"/>
                <a:cs typeface="Arial Narrow"/>
              </a:rPr>
              <a:t>321-</a:t>
            </a:r>
            <a:r>
              <a:rPr sz="1400" b="1" spc="-20">
                <a:solidFill>
                  <a:srgbClr val="0094D2"/>
                </a:solidFill>
                <a:latin typeface="Century Gothic" panose="020B0502020202020204" pitchFamily="34" charset="0"/>
                <a:cs typeface="Arial Narrow"/>
              </a:rPr>
              <a:t>1623</a:t>
            </a:r>
            <a:endParaRPr sz="1400">
              <a:latin typeface="Century Gothic" panose="020B0502020202020204" pitchFamily="34" charset="0"/>
              <a:cs typeface="Arial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A4496B-9422-BE49-AAF6-0967FC40CA02}"/>
              </a:ext>
            </a:extLst>
          </p:cNvPr>
          <p:cNvSpPr>
            <a:spLocks noGrp="1"/>
          </p:cNvSpPr>
          <p:nvPr>
            <p:ph type="sldNum" sz="quarter" idx="4"/>
          </p:nvPr>
        </p:nvSpPr>
        <p:spPr>
          <a:xfrm>
            <a:off x="4012733" y="6291508"/>
            <a:ext cx="868549" cy="365125"/>
          </a:xfrm>
          <a:prstGeom prst="rect">
            <a:avLst/>
          </a:prstGeom>
        </p:spPr>
        <p:txBody>
          <a:bodyPr/>
          <a:lstStyle/>
          <a:p>
            <a:fld id="{9A47194C-3E5A-854F-B5AE-A6634FC20B3C}" type="slidenum">
              <a:rPr lang="en-US" smtClean="0"/>
              <a:pPr/>
              <a:t>4</a:t>
            </a:fld>
            <a:endParaRPr lang="en-US"/>
          </a:p>
        </p:txBody>
      </p:sp>
      <p:sp>
        <p:nvSpPr>
          <p:cNvPr id="5" name="Title 4">
            <a:extLst>
              <a:ext uri="{FF2B5EF4-FFF2-40B4-BE49-F238E27FC236}">
                <a16:creationId xmlns:a16="http://schemas.microsoft.com/office/drawing/2014/main" id="{BA94226F-6BCB-EC41-9495-9AED71242F0C}"/>
              </a:ext>
            </a:extLst>
          </p:cNvPr>
          <p:cNvSpPr>
            <a:spLocks noGrp="1"/>
          </p:cNvSpPr>
          <p:nvPr>
            <p:ph type="title"/>
          </p:nvPr>
        </p:nvSpPr>
        <p:spPr>
          <a:xfrm>
            <a:off x="125173" y="334250"/>
            <a:ext cx="8799137" cy="480767"/>
          </a:xfrm>
        </p:spPr>
        <p:txBody>
          <a:bodyPr/>
          <a:lstStyle/>
          <a:p>
            <a:r>
              <a:rPr lang="en-US" dirty="0"/>
              <a:t>QUARTERLY ATTENDANCE REPORTS</a:t>
            </a:r>
          </a:p>
        </p:txBody>
      </p:sp>
      <p:sp>
        <p:nvSpPr>
          <p:cNvPr id="14" name="TextBox 13">
            <a:extLst>
              <a:ext uri="{FF2B5EF4-FFF2-40B4-BE49-F238E27FC236}">
                <a16:creationId xmlns:a16="http://schemas.microsoft.com/office/drawing/2014/main" id="{39F47A6B-A4CD-02C5-56E4-529A10BC9B55}"/>
              </a:ext>
            </a:extLst>
          </p:cNvPr>
          <p:cNvSpPr txBox="1"/>
          <p:nvPr/>
        </p:nvSpPr>
        <p:spPr>
          <a:xfrm>
            <a:off x="448714" y="1242992"/>
            <a:ext cx="8394650" cy="646331"/>
          </a:xfrm>
          <a:prstGeom prst="rect">
            <a:avLst/>
          </a:prstGeom>
          <a:noFill/>
        </p:spPr>
        <p:txBody>
          <a:bodyPr wrap="square" lIns="91440" tIns="45720" rIns="91440" bIns="45720" anchor="t">
            <a:spAutoFit/>
          </a:bodyPr>
          <a:lstStyle/>
          <a:p>
            <a:r>
              <a:rPr lang="en-US" b="1" i="1" dirty="0"/>
              <a:t>Attendance report included a SIP Goal update.  </a:t>
            </a:r>
            <a:endParaRPr lang="en-US" dirty="0"/>
          </a:p>
          <a:p>
            <a:pPr marL="285750" indent="-285750">
              <a:buFont typeface="Arial"/>
              <a:buChar char="•"/>
            </a:pPr>
            <a:endParaRPr lang="en-US" b="1" i="1"/>
          </a:p>
        </p:txBody>
      </p:sp>
      <p:pic>
        <p:nvPicPr>
          <p:cNvPr id="7" name="Picture 6" descr="A close-up of a chart&#10;&#10;Description automatically generated">
            <a:extLst>
              <a:ext uri="{FF2B5EF4-FFF2-40B4-BE49-F238E27FC236}">
                <a16:creationId xmlns:a16="http://schemas.microsoft.com/office/drawing/2014/main" id="{265639F4-BF04-0E0A-12EA-6395F46D8DDB}"/>
              </a:ext>
            </a:extLst>
          </p:cNvPr>
          <p:cNvPicPr>
            <a:picLocks noChangeAspect="1"/>
          </p:cNvPicPr>
          <p:nvPr/>
        </p:nvPicPr>
        <p:blipFill>
          <a:blip r:embed="rId3"/>
          <a:stretch>
            <a:fillRect/>
          </a:stretch>
        </p:blipFill>
        <p:spPr>
          <a:xfrm>
            <a:off x="420722" y="1652073"/>
            <a:ext cx="8305409" cy="4120220"/>
          </a:xfrm>
          <a:prstGeom prst="rect">
            <a:avLst/>
          </a:prstGeom>
        </p:spPr>
      </p:pic>
    </p:spTree>
    <p:extLst>
      <p:ext uri="{BB962C8B-B14F-4D97-AF65-F5344CB8AC3E}">
        <p14:creationId xmlns:p14="http://schemas.microsoft.com/office/powerpoint/2010/main" val="3751879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C61F9C-4D82-36B9-1F29-907D6A4E0036}"/>
              </a:ext>
            </a:extLst>
          </p:cNvPr>
          <p:cNvSpPr>
            <a:spLocks noGrp="1"/>
          </p:cNvSpPr>
          <p:nvPr>
            <p:ph type="sldNum" sz="quarter" idx="4"/>
          </p:nvPr>
        </p:nvSpPr>
        <p:spPr/>
        <p:txBody>
          <a:bodyPr/>
          <a:lstStyle/>
          <a:p>
            <a:fld id="{9A47194C-3E5A-854F-B5AE-A6634FC20B3C}" type="slidenum">
              <a:rPr lang="en-US" smtClean="0"/>
              <a:pPr/>
              <a:t>5</a:t>
            </a:fld>
            <a:endParaRPr lang="en-US"/>
          </a:p>
        </p:txBody>
      </p:sp>
      <p:pic>
        <p:nvPicPr>
          <p:cNvPr id="14" name="Picture 13" descr="A hand writing on a blackboard&#10;&#10;Description automatically generated">
            <a:extLst>
              <a:ext uri="{FF2B5EF4-FFF2-40B4-BE49-F238E27FC236}">
                <a16:creationId xmlns:a16="http://schemas.microsoft.com/office/drawing/2014/main" id="{0252E063-267E-930F-C1F3-91061A5A14FF}"/>
              </a:ext>
            </a:extLst>
          </p:cNvPr>
          <p:cNvPicPr>
            <a:picLocks noChangeAspect="1"/>
          </p:cNvPicPr>
          <p:nvPr/>
        </p:nvPicPr>
        <p:blipFill>
          <a:blip r:embed="rId3"/>
          <a:srcRect l="2888" r="4961"/>
          <a:stretch/>
        </p:blipFill>
        <p:spPr>
          <a:xfrm>
            <a:off x="263236" y="657290"/>
            <a:ext cx="8617527" cy="5230036"/>
          </a:xfrm>
          <a:prstGeom prst="rect">
            <a:avLst/>
          </a:prstGeom>
        </p:spPr>
      </p:pic>
    </p:spTree>
    <p:extLst>
      <p:ext uri="{BB962C8B-B14F-4D97-AF65-F5344CB8AC3E}">
        <p14:creationId xmlns:p14="http://schemas.microsoft.com/office/powerpoint/2010/main" val="1627366808"/>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E3311-5229-3709-AB46-A6832E1C5A5C}"/>
              </a:ext>
            </a:extLst>
          </p:cNvPr>
          <p:cNvSpPr>
            <a:spLocks noGrp="1"/>
          </p:cNvSpPr>
          <p:nvPr>
            <p:ph type="body" idx="1"/>
          </p:nvPr>
        </p:nvSpPr>
        <p:spPr>
          <a:xfrm>
            <a:off x="922070" y="1141856"/>
            <a:ext cx="7299858" cy="430887"/>
          </a:xfrm>
        </p:spPr>
        <p:txBody>
          <a:bodyPr/>
          <a:lstStyle/>
          <a:p>
            <a:r>
              <a:rPr lang="en-US" sz="2800"/>
              <a:t>Thank You </a:t>
            </a:r>
            <a:r>
              <a:rPr lang="en-US" sz="2800">
                <a:sym typeface="Wingdings" panose="05000000000000000000" pitchFamily="2" charset="2"/>
              </a:rPr>
              <a:t></a:t>
            </a:r>
            <a:endParaRPr lang="en-US" sz="2800"/>
          </a:p>
        </p:txBody>
      </p:sp>
      <p:sp>
        <p:nvSpPr>
          <p:cNvPr id="4" name="TextBox 3">
            <a:extLst>
              <a:ext uri="{FF2B5EF4-FFF2-40B4-BE49-F238E27FC236}">
                <a16:creationId xmlns:a16="http://schemas.microsoft.com/office/drawing/2014/main" id="{4D530628-071E-8B99-15E2-E2A1E41C8990}"/>
              </a:ext>
            </a:extLst>
          </p:cNvPr>
          <p:cNvSpPr txBox="1"/>
          <p:nvPr/>
        </p:nvSpPr>
        <p:spPr>
          <a:xfrm>
            <a:off x="703498" y="2091296"/>
            <a:ext cx="7371822" cy="746358"/>
          </a:xfrm>
          <a:prstGeom prst="rect">
            <a:avLst/>
          </a:prstGeom>
          <a:noFill/>
        </p:spPr>
        <p:txBody>
          <a:bodyPr wrap="square" rtlCol="0">
            <a:spAutoFit/>
          </a:bodyPr>
          <a:lstStyle/>
          <a:p>
            <a:pPr marL="330994" indent="-206216">
              <a:spcBef>
                <a:spcPts val="289"/>
              </a:spcBef>
              <a:buFont typeface="Wingdings"/>
              <a:buChar char=""/>
              <a:tabLst>
                <a:tab pos="331469" algn="l"/>
              </a:tabLst>
            </a:pPr>
            <a:r>
              <a:rPr lang="en-US" sz="2000" kern="0" spc="-8">
                <a:solidFill>
                  <a:sysClr val="windowText" lastClr="000000"/>
                </a:solidFill>
                <a:latin typeface="Century Gothic"/>
                <a:cs typeface="Century Gothic"/>
              </a:rPr>
              <a:t>Call me: 754-321-1623 or 954-260-3954 </a:t>
            </a:r>
          </a:p>
          <a:p>
            <a:pPr marL="330994" indent="-206216">
              <a:spcBef>
                <a:spcPts val="289"/>
              </a:spcBef>
              <a:buFont typeface="Wingdings"/>
              <a:buChar char=""/>
              <a:tabLst>
                <a:tab pos="331469" algn="l"/>
              </a:tabLst>
            </a:pPr>
            <a:r>
              <a:rPr lang="en-US" sz="2000" kern="0" spc="-8">
                <a:solidFill>
                  <a:sysClr val="windowText" lastClr="000000"/>
                </a:solidFill>
                <a:latin typeface="Century Gothic"/>
                <a:cs typeface="Century Gothic"/>
              </a:rPr>
              <a:t> Email me: ascellia.arenas@browardschools.com</a:t>
            </a:r>
          </a:p>
        </p:txBody>
      </p:sp>
    </p:spTree>
    <p:extLst>
      <p:ext uri="{BB962C8B-B14F-4D97-AF65-F5344CB8AC3E}">
        <p14:creationId xmlns:p14="http://schemas.microsoft.com/office/powerpoint/2010/main" val="405082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EC48AC1C-DCB5-E246-B696-0D9E8063672D}"/>
              </a:ext>
            </a:extLst>
          </p:cNvPr>
          <p:cNvSpPr>
            <a:spLocks noGrp="1"/>
          </p:cNvSpPr>
          <p:nvPr>
            <p:ph type="sldNum" sz="quarter" idx="4"/>
          </p:nvPr>
        </p:nvSpPr>
        <p:spPr>
          <a:xfrm>
            <a:off x="4006009" y="6276447"/>
            <a:ext cx="875273" cy="365125"/>
          </a:xfrm>
        </p:spPr>
        <p:txBody>
          <a:bodyPr/>
          <a:lstStyle/>
          <a:p>
            <a:fld id="{9A47194C-3E5A-854F-B5AE-A6634FC20B3C}" type="slidenum">
              <a:rPr lang="en-US" smtClean="0"/>
              <a:pPr/>
              <a:t>7</a:t>
            </a:fld>
            <a:endParaRPr lang="en-US"/>
          </a:p>
        </p:txBody>
      </p:sp>
      <p:sp>
        <p:nvSpPr>
          <p:cNvPr id="4" name="Title 3">
            <a:extLst>
              <a:ext uri="{FF2B5EF4-FFF2-40B4-BE49-F238E27FC236}">
                <a16:creationId xmlns:a16="http://schemas.microsoft.com/office/drawing/2014/main" id="{E770DB9E-5B8B-614A-AEBA-A2E159E9672E}"/>
              </a:ext>
            </a:extLst>
          </p:cNvPr>
          <p:cNvSpPr>
            <a:spLocks noGrp="1"/>
          </p:cNvSpPr>
          <p:nvPr>
            <p:ph type="title" idx="4294967295"/>
          </p:nvPr>
        </p:nvSpPr>
        <p:spPr>
          <a:xfrm>
            <a:off x="423774" y="-1227098"/>
            <a:ext cx="8453073" cy="954088"/>
          </a:xfrm>
          <a:prstGeom prst="rect">
            <a:avLst/>
          </a:prstGeom>
        </p:spPr>
        <p:txBody>
          <a:bodyPr/>
          <a:lstStyle/>
          <a:p>
            <a:r>
              <a:rPr lang="en-US" sz="2400" b="1" kern="1200" spc="100">
                <a:solidFill>
                  <a:srgbClr val="000000"/>
                </a:solidFill>
                <a:effectLst/>
                <a:latin typeface="Century Gothic" panose="020B0502020202020204" pitchFamily="34" charset="0"/>
                <a:ea typeface="+mj-ea"/>
                <a:cs typeface="+mj-cs"/>
              </a:rPr>
              <a:t>Insert title</a:t>
            </a:r>
            <a:r>
              <a:rPr lang="en-US"/>
              <a:t> page 11</a:t>
            </a:r>
          </a:p>
        </p:txBody>
      </p:sp>
    </p:spTree>
    <p:extLst>
      <p:ext uri="{BB962C8B-B14F-4D97-AF65-F5344CB8AC3E}">
        <p14:creationId xmlns:p14="http://schemas.microsoft.com/office/powerpoint/2010/main" val="1855833166"/>
      </p:ext>
    </p:extLst>
  </p:cSld>
  <p:clrMapOvr>
    <a:masterClrMapping/>
  </p:clrMapOvr>
</p:sld>
</file>

<file path=ppt/theme/theme1.xml><?xml version="1.0" encoding="utf-8"?>
<a:theme xmlns:a="http://schemas.openxmlformats.org/drawingml/2006/main" name="Office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CPS PowerPoint One 8-24-23" id="{D3680032-C977-A344-B79D-B02C5A2F0253}" vid="{9DE0311B-1236-D144-86EF-EA4F952AE16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C28E57D78D8448A4A7F0A6EC1E8454" ma:contentTypeVersion="19" ma:contentTypeDescription="Create a new document." ma:contentTypeScope="" ma:versionID="7d4a2efc4f066187ffcc132748ab648d">
  <xsd:schema xmlns:xsd="http://www.w3.org/2001/XMLSchema" xmlns:xs="http://www.w3.org/2001/XMLSchema" xmlns:p="http://schemas.microsoft.com/office/2006/metadata/properties" xmlns:ns2="dff0a6f0-c970-4b42-9aae-8f6efc8b7e01" xmlns:ns3="8e9d7b78-3aa4-4fc4-b0d8-d74f75f91883" xmlns:ns4="a0809d10-c20e-4484-9c31-7233c41f907f" targetNamespace="http://schemas.microsoft.com/office/2006/metadata/properties" ma:root="true" ma:fieldsID="b284890da575ac20b74e618be40e1346" ns2:_="" ns3:_="" ns4:_="">
    <xsd:import namespace="dff0a6f0-c970-4b42-9aae-8f6efc8b7e01"/>
    <xsd:import namespace="8e9d7b78-3aa4-4fc4-b0d8-d74f75f91883"/>
    <xsd:import namespace="a0809d10-c20e-4484-9c31-7233c41f90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Post_x0020_to_x0020_SIte" minOccurs="0"/>
                <xsd:element ref="ns2:lcf76f155ced4ddcb4097134ff3c332f" minOccurs="0"/>
                <xsd:element ref="ns4:TaxCatchAll" minOccurs="0"/>
                <xsd:element ref="ns2:MediaServiceObjectDetectorVersions" minOccurs="0"/>
                <xsd:element ref="ns2:MediaLengthInSecond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f0a6f0-c970-4b42-9aae-8f6efc8b7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Post_x0020_to_x0020_SIte" ma:index="20" nillable="true" ma:displayName="Post to SIte" ma:default="1" ma:internalName="Post_x0020_to_x0020_SIte">
      <xsd:simpleType>
        <xsd:restriction base="dms:Boolea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7736ed-6789-4257-967f-45d461f2ce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_Flow_SignoffStatus" ma:index="26"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9d7b78-3aa4-4fc4-b0d8-d74f75f9188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809d10-c20e-4484-9c31-7233c41f907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c50b4b3-3252-4577-b4f0-b27f7fa3aad7}" ma:internalName="TaxCatchAll" ma:showField="CatchAllData" ma:web="8e9d7b78-3aa4-4fc4-b0d8-d74f75f918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e9d7b78-3aa4-4fc4-b0d8-d74f75f91883">
      <UserInfo>
        <DisplayName>John J. Sullivan</DisplayName>
        <AccountId>3370</AccountId>
        <AccountType/>
      </UserInfo>
    </SharedWithUsers>
    <Post_x0020_to_x0020_SIte xmlns="dff0a6f0-c970-4b42-9aae-8f6efc8b7e01">true</Post_x0020_to_x0020_SIte>
    <lcf76f155ced4ddcb4097134ff3c332f xmlns="dff0a6f0-c970-4b42-9aae-8f6efc8b7e01">
      <Terms xmlns="http://schemas.microsoft.com/office/infopath/2007/PartnerControls"/>
    </lcf76f155ced4ddcb4097134ff3c332f>
    <TaxCatchAll xmlns="a0809d10-c20e-4484-9c31-7233c41f907f" xsi:nil="true"/>
    <_Flow_SignoffStatus xmlns="dff0a6f0-c970-4b42-9aae-8f6efc8b7e0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8DE1C3-3B72-42E9-A8C4-D7C9BBDE4F19}">
  <ds:schemaRefs>
    <ds:schemaRef ds:uri="8e9d7b78-3aa4-4fc4-b0d8-d74f75f91883"/>
    <ds:schemaRef ds:uri="a0809d10-c20e-4484-9c31-7233c41f907f"/>
    <ds:schemaRef ds:uri="dff0a6f0-c970-4b42-9aae-8f6efc8b7e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6986581-FE63-4748-AAAB-FF53EC584DAB}">
  <ds:schemaRefs>
    <ds:schemaRef ds:uri="53f91e22-450a-4a8d-8ad1-6c0f3b38e04a"/>
    <ds:schemaRef ds:uri="681e4ad7-6422-4502-96f1-5c1c99d84cd4"/>
    <ds:schemaRef ds:uri="83159985-0330-4ce4-9351-e8d8fb9fbd73"/>
    <ds:schemaRef ds:uri="8e9d7b78-3aa4-4fc4-b0d8-d74f75f91883"/>
    <ds:schemaRef ds:uri="a0809d10-c20e-4484-9c31-7233c41f907f"/>
    <ds:schemaRef ds:uri="dff0a6f0-c970-4b42-9aae-8f6efc8b7e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DD1AE36-8A59-40B1-A708-742D6766D7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BCPS PowerPoint One 8-24-23 template</Template>
  <Application>Microsoft Office PowerPoint</Application>
  <PresentationFormat>On-screen Show (4:3)</PresentationFormat>
  <Slides>7</Slides>
  <Notes>4</Notes>
  <HiddenSlides>0</HiddenSlide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Office Theme</vt:lpstr>
      <vt:lpstr>1_Office Theme</vt:lpstr>
      <vt:lpstr>DISTRICT ATTENDANCE PROGRAM </vt:lpstr>
      <vt:lpstr>PowerPoint Presentation</vt:lpstr>
      <vt:lpstr>PowerPoint Presentation</vt:lpstr>
      <vt:lpstr>QUARTERLY ATTENDANCE REPORTS</vt:lpstr>
      <vt:lpstr>PowerPoint Presentation</vt:lpstr>
      <vt:lpstr>PowerPoint Presentation</vt:lpstr>
      <vt:lpstr>Insert title page 11</vt:lpstr>
    </vt:vector>
  </TitlesOfParts>
  <Company>Broward County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NOTICE:</dc:title>
  <dc:creator>Ascellia M. Arenas</dc:creator>
  <cp:revision>114</cp:revision>
  <cp:lastPrinted>2015-01-08T16:51:04Z</cp:lastPrinted>
  <dcterms:created xsi:type="dcterms:W3CDTF">2024-03-04T20:37:50Z</dcterms:created>
  <dcterms:modified xsi:type="dcterms:W3CDTF">2025-01-13T15:39:23Z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0x0101001AC28E57D78D8448A4A7F0A6EC1E8454</vt:lpwstr>
  </property>
  <property fmtid="{D5CDD505-2E9C-101B-9397-08002B2CF9AE}" pid="3" name="_dlc_DocIdItemGuid">
    <vt:lpwstr>25a2ffcb-99bf-40ee-8c45-3cdfc67a3300</vt:lpwstr>
  </property>
</Properties>
</file>